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7"/>
  </p:notesMasterIdLst>
  <p:sldIdLst>
    <p:sldId id="256" r:id="rId2"/>
    <p:sldId id="304" r:id="rId3"/>
    <p:sldId id="258" r:id="rId4"/>
    <p:sldId id="257" r:id="rId5"/>
    <p:sldId id="259" r:id="rId6"/>
    <p:sldId id="308" r:id="rId7"/>
    <p:sldId id="313" r:id="rId8"/>
    <p:sldId id="318" r:id="rId9"/>
    <p:sldId id="319" r:id="rId10"/>
    <p:sldId id="266" r:id="rId11"/>
    <p:sldId id="309" r:id="rId12"/>
    <p:sldId id="312" r:id="rId13"/>
    <p:sldId id="263" r:id="rId14"/>
    <p:sldId id="320" r:id="rId15"/>
    <p:sldId id="324" r:id="rId16"/>
    <p:sldId id="270" r:id="rId17"/>
    <p:sldId id="311" r:id="rId18"/>
    <p:sldId id="316" r:id="rId19"/>
    <p:sldId id="274" r:id="rId20"/>
    <p:sldId id="310" r:id="rId21"/>
    <p:sldId id="317" r:id="rId22"/>
    <p:sldId id="314" r:id="rId23"/>
    <p:sldId id="315" r:id="rId24"/>
    <p:sldId id="322" r:id="rId25"/>
    <p:sldId id="321" r:id="rId26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28"/>
    </p:embeddedFont>
    <p:embeddedFont>
      <p:font typeface="Zen Dots" pitchFamily="2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602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pos="5306">
          <p15:clr>
            <a:srgbClr val="9AA0A6"/>
          </p15:clr>
        </p15:guide>
        <p15:guide id="5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AEB4DD-6475-43DE-9D2A-8C75622D50CF}">
  <a:tblStyle styleId="{29AEB4DD-6475-43DE-9D2A-8C75622D50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74"/>
    <p:restoredTop sz="94623"/>
  </p:normalViewPr>
  <p:slideViewPr>
    <p:cSldViewPr snapToGrid="0">
      <p:cViewPr varScale="1">
        <p:scale>
          <a:sx n="135" d="100"/>
          <a:sy n="135" d="100"/>
        </p:scale>
        <p:origin x="568" y="168"/>
      </p:cViewPr>
      <p:guideLst>
        <p:guide pos="454"/>
        <p:guide orient="horz" pos="602"/>
        <p:guide orient="horz" pos="340"/>
        <p:guide pos="5306"/>
        <p:guide orient="horz"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</a:t>
            </a:r>
            <a:r>
              <a:rPr lang="en-GB" dirty="0" err="1"/>
              <a:t>www.pngwing.com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/</a:t>
            </a:r>
            <a:r>
              <a:rPr lang="en-GB" dirty="0" err="1"/>
              <a:t>search?q</a:t>
            </a:r>
            <a:r>
              <a:rPr lang="en-GB" dirty="0"/>
              <a:t>=how+To+Train+Your+Dragon+2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</a:t>
            </a:r>
            <a:r>
              <a:rPr lang="en-GB" dirty="0" err="1"/>
              <a:t>www.pngwing.com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/free-</a:t>
            </a:r>
            <a:r>
              <a:rPr lang="en-GB" dirty="0" err="1"/>
              <a:t>png</a:t>
            </a:r>
            <a:r>
              <a:rPr lang="en-GB" dirty="0"/>
              <a:t>-</a:t>
            </a:r>
            <a:r>
              <a:rPr lang="en-GB" dirty="0" err="1"/>
              <a:t>hmpln</a:t>
            </a:r>
            <a:r>
              <a:rPr lang="en-GB" dirty="0"/>
              <a:t>/download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1974798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e129d2a63f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e129d2a63f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e129d2a63f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e129d2a63f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46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e1d9017b4e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e1d9017b4e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e1d9017b4e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e1d9017b4e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e1d9017b4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e1d9017b4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895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e1d9017b4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e1d9017b4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e1d9017b4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e1d9017b4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9849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dirty="0"/>
              <a:t>https://</a:t>
            </a:r>
            <a:r>
              <a:rPr lang="en-NZ" dirty="0" err="1"/>
              <a:t>youtu.be</a:t>
            </a:r>
            <a:r>
              <a:rPr lang="en-NZ" dirty="0"/>
              <a:t>/H0igiP6Hg1k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1509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dirty="0"/>
              <a:t>https://</a:t>
            </a:r>
            <a:r>
              <a:rPr lang="en-NZ" dirty="0" err="1"/>
              <a:t>youtu.be</a:t>
            </a:r>
            <a:r>
              <a:rPr lang="en-NZ" dirty="0"/>
              <a:t>/H0igiP6Hg1k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206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e129d2a63f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e129d2a63f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060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e129d2a63f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e129d2a63f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1" name="Google Shape;11;p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" name="Google Shape;19;p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" name="Google Shape;20;p2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21" name="Google Shape;21;p2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" name="Google Shape;44;p2"/>
          <p:cNvCxnSpPr/>
          <p:nvPr/>
        </p:nvCxnSpPr>
        <p:spPr>
          <a:xfrm>
            <a:off x="3720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2"/>
          <p:cNvCxnSpPr/>
          <p:nvPr/>
        </p:nvCxnSpPr>
        <p:spPr>
          <a:xfrm>
            <a:off x="72765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" name="Google Shape;46;p2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47" name="Google Shape;47;p2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2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2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2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79" name="Google Shape;1079;p25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0" name="Google Shape;1080;p25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81" name="Google Shape;1081;p25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87" name="Google Shape;1087;p25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88" name="Google Shape;1088;p25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1089" name="Google Shape;1089;p2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25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1113" name="Google Shape;1113;p25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2">
    <p:bg>
      <p:bgPr>
        <a:solidFill>
          <a:schemeClr val="accent5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6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" name="Google Shape;1123;p26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124" name="Google Shape;1124;p26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6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130" name="Google Shape;1130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153;p26"/>
          <p:cNvGrpSpPr/>
          <p:nvPr/>
        </p:nvGrpSpPr>
        <p:grpSpPr>
          <a:xfrm rot="10800000" flipH="1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154" name="Google Shape;1154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ONLY_1"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2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180" name="Google Shape;1180;p2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181" name="Google Shape;1181;p2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2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183" name="Google Shape;1183;p2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2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2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2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89" name="Google Shape;1189;p2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190" name="Google Shape;1190;p2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MAIN_POINT_1">
    <p:bg>
      <p:bgPr>
        <a:solidFill>
          <a:schemeClr val="accent2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2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1193" name="Google Shape;1193;p28"/>
            <p:cNvSpPr/>
            <p:nvPr/>
          </p:nvSpPr>
          <p:spPr>
            <a:xfrm>
              <a:off x="6666113" y="3575400"/>
              <a:ext cx="322850" cy="555300"/>
            </a:xfrm>
            <a:custGeom>
              <a:avLst/>
              <a:gdLst/>
              <a:ahLst/>
              <a:cxnLst/>
              <a:rect l="l" t="t" r="r" b="b"/>
              <a:pathLst>
                <a:path w="12914" h="22212" extrusionOk="0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668613" y="323032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45513" y="3147925"/>
              <a:ext cx="58875" cy="480150"/>
            </a:xfrm>
            <a:custGeom>
              <a:avLst/>
              <a:gdLst/>
              <a:ahLst/>
              <a:cxnLst/>
              <a:rect l="l" t="t" r="r" b="b"/>
              <a:pathLst>
                <a:path w="2355" h="19206" extrusionOk="0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6929863" y="3303225"/>
              <a:ext cx="58925" cy="480125"/>
            </a:xfrm>
            <a:custGeom>
              <a:avLst/>
              <a:gdLst/>
              <a:ahLst/>
              <a:cxnLst/>
              <a:rect l="l" t="t" r="r" b="b"/>
              <a:pathLst>
                <a:path w="2357" h="19205" extrusionOk="0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756588" y="312367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906838" y="3509750"/>
              <a:ext cx="223100" cy="595575"/>
            </a:xfrm>
            <a:custGeom>
              <a:avLst/>
              <a:gdLst/>
              <a:ahLst/>
              <a:cxnLst/>
              <a:rect l="l" t="t" r="r" b="b"/>
              <a:pathLst>
                <a:path w="8924" h="23823" extrusionOk="0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747688" y="3669775"/>
              <a:ext cx="185600" cy="234225"/>
            </a:xfrm>
            <a:custGeom>
              <a:avLst/>
              <a:gdLst/>
              <a:ahLst/>
              <a:cxnLst/>
              <a:rect l="l" t="t" r="r" b="b"/>
              <a:pathLst>
                <a:path w="7424" h="9369" extrusionOk="0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505688" y="4325575"/>
              <a:ext cx="268950" cy="748475"/>
            </a:xfrm>
            <a:custGeom>
              <a:avLst/>
              <a:gdLst/>
              <a:ahLst/>
              <a:cxnLst/>
              <a:rect l="l" t="t" r="r" b="b"/>
              <a:pathLst>
                <a:path w="10758" h="29939" extrusionOk="0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6515438" y="4366125"/>
              <a:ext cx="219375" cy="610225"/>
            </a:xfrm>
            <a:custGeom>
              <a:avLst/>
              <a:gdLst/>
              <a:ahLst/>
              <a:cxnLst/>
              <a:rect l="l" t="t" r="r" b="b"/>
              <a:pathLst>
                <a:path w="8775" h="24409" extrusionOk="0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6892288" y="4372700"/>
              <a:ext cx="219950" cy="580550"/>
            </a:xfrm>
            <a:custGeom>
              <a:avLst/>
              <a:gdLst/>
              <a:ahLst/>
              <a:cxnLst/>
              <a:rect l="l" t="t" r="r" b="b"/>
              <a:pathLst>
                <a:path w="8798" h="23222" extrusionOk="0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6988163" y="4495250"/>
              <a:ext cx="124200" cy="393575"/>
            </a:xfrm>
            <a:custGeom>
              <a:avLst/>
              <a:gdLst/>
              <a:ahLst/>
              <a:cxnLst/>
              <a:rect l="l" t="t" r="r" b="b"/>
              <a:pathLst>
                <a:path w="4968" h="15743" extrusionOk="0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6814788" y="4120300"/>
              <a:ext cx="20750" cy="883125"/>
            </a:xfrm>
            <a:custGeom>
              <a:avLst/>
              <a:gdLst/>
              <a:ahLst/>
              <a:cxnLst/>
              <a:rect l="l" t="t" r="r" b="b"/>
              <a:pathLst>
                <a:path w="830" h="35325" extrusionOk="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6740563" y="4975650"/>
              <a:ext cx="167875" cy="167850"/>
            </a:xfrm>
            <a:custGeom>
              <a:avLst/>
              <a:gdLst/>
              <a:ahLst/>
              <a:cxnLst/>
              <a:rect l="l" t="t" r="r" b="b"/>
              <a:pathLst>
                <a:path w="6715" h="6714" extrusionOk="0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6520438" y="4328650"/>
              <a:ext cx="231925" cy="450350"/>
            </a:xfrm>
            <a:custGeom>
              <a:avLst/>
              <a:gdLst/>
              <a:ahLst/>
              <a:cxnLst/>
              <a:rect l="l" t="t" r="r" b="b"/>
              <a:pathLst>
                <a:path w="9277" h="18014" extrusionOk="0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6601713" y="4721000"/>
              <a:ext cx="57850" cy="57900"/>
            </a:xfrm>
            <a:custGeom>
              <a:avLst/>
              <a:gdLst/>
              <a:ahLst/>
              <a:cxnLst/>
              <a:rect l="l" t="t" r="r" b="b"/>
              <a:pathLst>
                <a:path w="2314" h="2316" extrusionOk="0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6676913" y="4483725"/>
              <a:ext cx="57900" cy="57875"/>
            </a:xfrm>
            <a:custGeom>
              <a:avLst/>
              <a:gdLst/>
              <a:ahLst/>
              <a:cxnLst/>
              <a:rect l="l" t="t" r="r" b="b"/>
              <a:pathLst>
                <a:path w="2316" h="2315" extrusionOk="0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6695088" y="4091975"/>
              <a:ext cx="316850" cy="737175"/>
            </a:xfrm>
            <a:custGeom>
              <a:avLst/>
              <a:gdLst/>
              <a:ahLst/>
              <a:cxnLst/>
              <a:rect l="l" t="t" r="r" b="b"/>
              <a:pathLst>
                <a:path w="12674" h="29487" extrusionOk="0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6763713" y="4003350"/>
              <a:ext cx="133125" cy="133175"/>
            </a:xfrm>
            <a:custGeom>
              <a:avLst/>
              <a:gdLst/>
              <a:ahLst/>
              <a:cxnLst/>
              <a:rect l="l" t="t" r="r" b="b"/>
              <a:pathLst>
                <a:path w="5325" h="5327" extrusionOk="0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6781088" y="4796225"/>
              <a:ext cx="92650" cy="92650"/>
            </a:xfrm>
            <a:custGeom>
              <a:avLst/>
              <a:gdLst/>
              <a:ahLst/>
              <a:cxnLst/>
              <a:rect l="l" t="t" r="r" b="b"/>
              <a:pathLst>
                <a:path w="3706" h="3706" extrusionOk="0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6743388" y="3720400"/>
              <a:ext cx="178275" cy="201975"/>
            </a:xfrm>
            <a:custGeom>
              <a:avLst/>
              <a:gdLst/>
              <a:ahLst/>
              <a:cxnLst/>
              <a:rect l="l" t="t" r="r" b="b"/>
              <a:pathLst>
                <a:path w="7131" h="8079" extrusionOk="0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6909738" y="3936950"/>
              <a:ext cx="66825" cy="51800"/>
            </a:xfrm>
            <a:custGeom>
              <a:avLst/>
              <a:gdLst/>
              <a:ahLst/>
              <a:cxnLst/>
              <a:rect l="l" t="t" r="r" b="b"/>
              <a:pathLst>
                <a:path w="2673" h="2072" extrusionOk="0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6955413" y="3868875"/>
              <a:ext cx="33350" cy="25925"/>
            </a:xfrm>
            <a:custGeom>
              <a:avLst/>
              <a:gdLst/>
              <a:ahLst/>
              <a:cxnLst/>
              <a:rect l="l" t="t" r="r" b="b"/>
              <a:pathLst>
                <a:path w="1334" h="1037" extrusionOk="0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6584963" y="49858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6573388" y="4864300"/>
              <a:ext cx="33425" cy="25925"/>
            </a:xfrm>
            <a:custGeom>
              <a:avLst/>
              <a:gdLst/>
              <a:ahLst/>
              <a:cxnLst/>
              <a:rect l="l" t="t" r="r" b="b"/>
              <a:pathLst>
                <a:path w="1337" h="1037" extrusionOk="0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6775988" y="5037950"/>
              <a:ext cx="39150" cy="25900"/>
            </a:xfrm>
            <a:custGeom>
              <a:avLst/>
              <a:gdLst/>
              <a:ahLst/>
              <a:cxnLst/>
              <a:rect l="l" t="t" r="r" b="b"/>
              <a:pathLst>
                <a:path w="1566" h="1036" extrusionOk="0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6804913" y="401357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6961838" y="4776125"/>
              <a:ext cx="66800" cy="51800"/>
            </a:xfrm>
            <a:custGeom>
              <a:avLst/>
              <a:gdLst/>
              <a:ahLst/>
              <a:cxnLst/>
              <a:rect l="l" t="t" r="r" b="b"/>
              <a:pathLst>
                <a:path w="2672" h="2072" extrusionOk="0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7013238" y="46906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2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1222" name="Google Shape;1222;p28"/>
            <p:cNvSpPr/>
            <p:nvPr/>
          </p:nvSpPr>
          <p:spPr>
            <a:xfrm>
              <a:off x="1507100" y="4306500"/>
              <a:ext cx="691275" cy="691275"/>
            </a:xfrm>
            <a:custGeom>
              <a:avLst/>
              <a:gdLst/>
              <a:ahLst/>
              <a:cxnLst/>
              <a:rect l="l" t="t" r="r" b="b"/>
              <a:pathLst>
                <a:path w="27651" h="27651" extrusionOk="0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2070675" y="4007975"/>
              <a:ext cx="575750" cy="575750"/>
            </a:xfrm>
            <a:custGeom>
              <a:avLst/>
              <a:gdLst/>
              <a:ahLst/>
              <a:cxnLst/>
              <a:rect l="l" t="t" r="r" b="b"/>
              <a:pathLst>
                <a:path w="23030" h="23030" extrusionOk="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199950" y="4582550"/>
              <a:ext cx="447875" cy="447850"/>
            </a:xfrm>
            <a:custGeom>
              <a:avLst/>
              <a:gdLst/>
              <a:ahLst/>
              <a:cxnLst/>
              <a:rect l="l" t="t" r="r" b="b"/>
              <a:pathLst>
                <a:path w="17915" h="17914" extrusionOk="0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1507100" y="4313125"/>
              <a:ext cx="672325" cy="684625"/>
            </a:xfrm>
            <a:custGeom>
              <a:avLst/>
              <a:gdLst/>
              <a:ahLst/>
              <a:cxnLst/>
              <a:rect l="l" t="t" r="r" b="b"/>
              <a:pathLst>
                <a:path w="26893" h="27385" extrusionOk="0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2070650" y="4042050"/>
              <a:ext cx="477750" cy="541700"/>
            </a:xfrm>
            <a:custGeom>
              <a:avLst/>
              <a:gdLst/>
              <a:ahLst/>
              <a:cxnLst/>
              <a:rect l="l" t="t" r="r" b="b"/>
              <a:pathLst>
                <a:path w="19110" h="21668" extrusionOk="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2199900" y="4643375"/>
              <a:ext cx="409100" cy="387000"/>
            </a:xfrm>
            <a:custGeom>
              <a:avLst/>
              <a:gdLst/>
              <a:ahLst/>
              <a:cxnLst/>
              <a:rect l="l" t="t" r="r" b="b"/>
              <a:pathLst>
                <a:path w="16364" h="15480" extrusionOk="0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1918350" y="3947725"/>
              <a:ext cx="30875" cy="28700"/>
            </a:xfrm>
            <a:custGeom>
              <a:avLst/>
              <a:gdLst/>
              <a:ahLst/>
              <a:cxnLst/>
              <a:rect l="l" t="t" r="r" b="b"/>
              <a:pathLst>
                <a:path w="1235" h="1148" extrusionOk="0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1415300" y="48500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2556750" y="39222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1773100" y="5104850"/>
              <a:ext cx="57725" cy="50925"/>
            </a:xfrm>
            <a:custGeom>
              <a:avLst/>
              <a:gdLst/>
              <a:ahLst/>
              <a:cxnLst/>
              <a:rect l="l" t="t" r="r" b="b"/>
              <a:pathLst>
                <a:path w="2309" h="2037" extrusionOk="0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2123025" y="498342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1614775" y="4268800"/>
              <a:ext cx="28675" cy="28700"/>
            </a:xfrm>
            <a:custGeom>
              <a:avLst/>
              <a:gdLst/>
              <a:ahLst/>
              <a:cxnLst/>
              <a:rect l="l" t="t" r="r" b="b"/>
              <a:pathLst>
                <a:path w="1147" h="1148" extrusionOk="0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2669825" y="449777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2387725" y="4108525"/>
              <a:ext cx="105700" cy="70675"/>
            </a:xfrm>
            <a:custGeom>
              <a:avLst/>
              <a:gdLst/>
              <a:ahLst/>
              <a:cxnLst/>
              <a:rect l="l" t="t" r="r" b="b"/>
              <a:pathLst>
                <a:path w="4228" h="2827" extrusionOk="0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2481100" y="4185075"/>
              <a:ext cx="60975" cy="161075"/>
            </a:xfrm>
            <a:custGeom>
              <a:avLst/>
              <a:gdLst/>
              <a:ahLst/>
              <a:cxnLst/>
              <a:rect l="l" t="t" r="r" b="b"/>
              <a:pathLst>
                <a:path w="2439" h="6443" extrusionOk="0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1864625" y="4426600"/>
              <a:ext cx="146675" cy="78600"/>
            </a:xfrm>
            <a:custGeom>
              <a:avLst/>
              <a:gdLst/>
              <a:ahLst/>
              <a:cxnLst/>
              <a:rect l="l" t="t" r="r" b="b"/>
              <a:pathLst>
                <a:path w="5867" h="3144" extrusionOk="0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2006500" y="4511075"/>
              <a:ext cx="65575" cy="200075"/>
            </a:xfrm>
            <a:custGeom>
              <a:avLst/>
              <a:gdLst/>
              <a:ahLst/>
              <a:cxnLst/>
              <a:rect l="l" t="t" r="r" b="b"/>
              <a:pathLst>
                <a:path w="2623" h="8003" extrusionOk="0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2391750" y="4665325"/>
              <a:ext cx="122625" cy="56025"/>
            </a:xfrm>
            <a:custGeom>
              <a:avLst/>
              <a:gdLst/>
              <a:ahLst/>
              <a:cxnLst/>
              <a:rect l="l" t="t" r="r" b="b"/>
              <a:pathLst>
                <a:path w="4905" h="2241" extrusionOk="0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2510225" y="4740225"/>
              <a:ext cx="48350" cy="130825"/>
            </a:xfrm>
            <a:custGeom>
              <a:avLst/>
              <a:gdLst/>
              <a:ahLst/>
              <a:cxnLst/>
              <a:rect l="l" t="t" r="r" b="b"/>
              <a:pathLst>
                <a:path w="1934" h="5233" extrusionOk="0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1" name="Google Shape;1241;p2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APTION_ONLY_1">
    <p:bg>
      <p:bgPr>
        <a:solidFill>
          <a:schemeClr val="dk2"/>
        </a:solid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2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29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5" name="Google Shape;1245;p29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246" name="Google Shape;1246;p29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2" name="Google Shape;1252;p29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"/>
          <p:cNvGrpSpPr/>
          <p:nvPr/>
        </p:nvGrpSpPr>
        <p:grpSpPr>
          <a:xfrm rot="-322104">
            <a:off x="1100214" y="2937234"/>
            <a:ext cx="1137632" cy="687020"/>
            <a:chOff x="1359125" y="757150"/>
            <a:chExt cx="1514025" cy="914325"/>
          </a:xfrm>
        </p:grpSpPr>
        <p:sp>
          <p:nvSpPr>
            <p:cNvPr id="58" name="Google Shape;58;p3"/>
            <p:cNvSpPr/>
            <p:nvPr/>
          </p:nvSpPr>
          <p:spPr>
            <a:xfrm>
              <a:off x="2351900" y="1379600"/>
              <a:ext cx="11200" cy="124500"/>
            </a:xfrm>
            <a:custGeom>
              <a:avLst/>
              <a:gdLst/>
              <a:ahLst/>
              <a:cxnLst/>
              <a:rect l="l" t="t" r="r" b="b"/>
              <a:pathLst>
                <a:path w="448" h="4980" extrusionOk="0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lnTo>
                    <a:pt x="1" y="4755"/>
                  </a:lnTo>
                  <a:cubicBezTo>
                    <a:pt x="1" y="4878"/>
                    <a:pt x="101" y="4979"/>
                    <a:pt x="225" y="4979"/>
                  </a:cubicBezTo>
                  <a:cubicBezTo>
                    <a:pt x="348" y="4979"/>
                    <a:pt x="448" y="4881"/>
                    <a:pt x="448" y="4755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329400" y="1492900"/>
              <a:ext cx="55000" cy="48175"/>
            </a:xfrm>
            <a:custGeom>
              <a:avLst/>
              <a:gdLst/>
              <a:ahLst/>
              <a:cxnLst/>
              <a:rect l="l" t="t" r="r" b="b"/>
              <a:pathLst>
                <a:path w="2200" h="1927" extrusionOk="0">
                  <a:moveTo>
                    <a:pt x="1100" y="448"/>
                  </a:moveTo>
                  <a:cubicBezTo>
                    <a:pt x="1187" y="448"/>
                    <a:pt x="1276" y="470"/>
                    <a:pt x="1356" y="517"/>
                  </a:cubicBezTo>
                  <a:cubicBezTo>
                    <a:pt x="1603" y="660"/>
                    <a:pt x="1687" y="976"/>
                    <a:pt x="1545" y="1220"/>
                  </a:cubicBezTo>
                  <a:cubicBezTo>
                    <a:pt x="1450" y="1386"/>
                    <a:pt x="1276" y="1479"/>
                    <a:pt x="1098" y="1479"/>
                  </a:cubicBezTo>
                  <a:cubicBezTo>
                    <a:pt x="1011" y="1479"/>
                    <a:pt x="923" y="1457"/>
                    <a:pt x="842" y="1410"/>
                  </a:cubicBezTo>
                  <a:cubicBezTo>
                    <a:pt x="722" y="1341"/>
                    <a:pt x="638" y="1230"/>
                    <a:pt x="602" y="1097"/>
                  </a:cubicBezTo>
                  <a:cubicBezTo>
                    <a:pt x="565" y="963"/>
                    <a:pt x="584" y="826"/>
                    <a:pt x="653" y="706"/>
                  </a:cubicBezTo>
                  <a:cubicBezTo>
                    <a:pt x="747" y="542"/>
                    <a:pt x="922" y="448"/>
                    <a:pt x="1100" y="448"/>
                  </a:cubicBezTo>
                  <a:close/>
                  <a:moveTo>
                    <a:pt x="1102" y="0"/>
                  </a:moveTo>
                  <a:cubicBezTo>
                    <a:pt x="769" y="0"/>
                    <a:pt x="444" y="174"/>
                    <a:pt x="265" y="483"/>
                  </a:cubicBezTo>
                  <a:cubicBezTo>
                    <a:pt x="0" y="942"/>
                    <a:pt x="158" y="1533"/>
                    <a:pt x="618" y="1798"/>
                  </a:cubicBezTo>
                  <a:cubicBezTo>
                    <a:pt x="769" y="1885"/>
                    <a:pt x="934" y="1927"/>
                    <a:pt x="1098" y="1927"/>
                  </a:cubicBezTo>
                  <a:cubicBezTo>
                    <a:pt x="1431" y="1927"/>
                    <a:pt x="1755" y="1754"/>
                    <a:pt x="1933" y="1445"/>
                  </a:cubicBezTo>
                  <a:cubicBezTo>
                    <a:pt x="2199" y="987"/>
                    <a:pt x="2040" y="395"/>
                    <a:pt x="1581" y="130"/>
                  </a:cubicBezTo>
                  <a:cubicBezTo>
                    <a:pt x="1430" y="42"/>
                    <a:pt x="1265" y="0"/>
                    <a:pt x="1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791875" y="890900"/>
              <a:ext cx="11250" cy="150400"/>
            </a:xfrm>
            <a:custGeom>
              <a:avLst/>
              <a:gdLst/>
              <a:ahLst/>
              <a:cxnLst/>
              <a:rect l="l" t="t" r="r" b="b"/>
              <a:pathLst>
                <a:path w="450" h="6016" extrusionOk="0">
                  <a:moveTo>
                    <a:pt x="225" y="0"/>
                  </a:moveTo>
                  <a:cubicBezTo>
                    <a:pt x="102" y="0"/>
                    <a:pt x="1" y="101"/>
                    <a:pt x="1" y="225"/>
                  </a:cubicBezTo>
                  <a:lnTo>
                    <a:pt x="1" y="5791"/>
                  </a:lnTo>
                  <a:cubicBezTo>
                    <a:pt x="1" y="5915"/>
                    <a:pt x="102" y="6015"/>
                    <a:pt x="225" y="6015"/>
                  </a:cubicBezTo>
                  <a:cubicBezTo>
                    <a:pt x="348" y="6015"/>
                    <a:pt x="449" y="5915"/>
                    <a:pt x="449" y="5790"/>
                  </a:cubicBezTo>
                  <a:lnTo>
                    <a:pt x="449" y="225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70625" y="853900"/>
              <a:ext cx="55050" cy="48200"/>
            </a:xfrm>
            <a:custGeom>
              <a:avLst/>
              <a:gdLst/>
              <a:ahLst/>
              <a:cxnLst/>
              <a:rect l="l" t="t" r="r" b="b"/>
              <a:pathLst>
                <a:path w="2202" h="1928" extrusionOk="0">
                  <a:moveTo>
                    <a:pt x="1101" y="448"/>
                  </a:moveTo>
                  <a:cubicBezTo>
                    <a:pt x="1189" y="448"/>
                    <a:pt x="1278" y="473"/>
                    <a:pt x="1358" y="517"/>
                  </a:cubicBezTo>
                  <a:cubicBezTo>
                    <a:pt x="1605" y="659"/>
                    <a:pt x="1689" y="973"/>
                    <a:pt x="1547" y="1220"/>
                  </a:cubicBezTo>
                  <a:cubicBezTo>
                    <a:pt x="1452" y="1386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3" y="1410"/>
                  </a:cubicBezTo>
                  <a:cubicBezTo>
                    <a:pt x="724" y="1341"/>
                    <a:pt x="640" y="1230"/>
                    <a:pt x="603" y="1097"/>
                  </a:cubicBezTo>
                  <a:cubicBezTo>
                    <a:pt x="567" y="963"/>
                    <a:pt x="586" y="825"/>
                    <a:pt x="655" y="705"/>
                  </a:cubicBezTo>
                  <a:cubicBezTo>
                    <a:pt x="722" y="586"/>
                    <a:pt x="834" y="501"/>
                    <a:pt x="967" y="466"/>
                  </a:cubicBezTo>
                  <a:cubicBezTo>
                    <a:pt x="1011" y="453"/>
                    <a:pt x="1057" y="448"/>
                    <a:pt x="1101" y="448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1" y="34"/>
                  </a:cubicBezTo>
                  <a:cubicBezTo>
                    <a:pt x="602" y="102"/>
                    <a:pt x="394" y="260"/>
                    <a:pt x="266" y="483"/>
                  </a:cubicBezTo>
                  <a:cubicBezTo>
                    <a:pt x="1" y="943"/>
                    <a:pt x="158" y="1534"/>
                    <a:pt x="618" y="1799"/>
                  </a:cubicBezTo>
                  <a:cubicBezTo>
                    <a:pt x="770" y="1887"/>
                    <a:pt x="935" y="1928"/>
                    <a:pt x="1098" y="1928"/>
                  </a:cubicBezTo>
                  <a:cubicBezTo>
                    <a:pt x="1430" y="1928"/>
                    <a:pt x="1756" y="1755"/>
                    <a:pt x="1936" y="1447"/>
                  </a:cubicBezTo>
                  <a:cubicBezTo>
                    <a:pt x="2202" y="987"/>
                    <a:pt x="2043" y="397"/>
                    <a:pt x="1583" y="131"/>
                  </a:cubicBezTo>
                  <a:cubicBezTo>
                    <a:pt x="1434" y="45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424300" y="1049475"/>
              <a:ext cx="320450" cy="14250"/>
            </a:xfrm>
            <a:custGeom>
              <a:avLst/>
              <a:gdLst/>
              <a:ahLst/>
              <a:cxnLst/>
              <a:rect l="l" t="t" r="r" b="b"/>
              <a:pathLst>
                <a:path w="12818" h="570" extrusionOk="0">
                  <a:moveTo>
                    <a:pt x="12589" y="0"/>
                  </a:moveTo>
                  <a:lnTo>
                    <a:pt x="225" y="122"/>
                  </a:lnTo>
                  <a:cubicBezTo>
                    <a:pt x="100" y="123"/>
                    <a:pt x="1" y="224"/>
                    <a:pt x="2" y="348"/>
                  </a:cubicBezTo>
                  <a:cubicBezTo>
                    <a:pt x="4" y="471"/>
                    <a:pt x="102" y="570"/>
                    <a:pt x="226" y="570"/>
                  </a:cubicBezTo>
                  <a:lnTo>
                    <a:pt x="228" y="570"/>
                  </a:lnTo>
                  <a:lnTo>
                    <a:pt x="12593" y="450"/>
                  </a:lnTo>
                  <a:cubicBezTo>
                    <a:pt x="12717" y="449"/>
                    <a:pt x="12817" y="346"/>
                    <a:pt x="12815" y="222"/>
                  </a:cubicBezTo>
                  <a:cubicBezTo>
                    <a:pt x="12814" y="100"/>
                    <a:pt x="12715" y="0"/>
                    <a:pt x="12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388350" y="1132825"/>
              <a:ext cx="447725" cy="123875"/>
            </a:xfrm>
            <a:custGeom>
              <a:avLst/>
              <a:gdLst/>
              <a:ahLst/>
              <a:cxnLst/>
              <a:rect l="l" t="t" r="r" b="b"/>
              <a:pathLst>
                <a:path w="17909" h="4955" extrusionOk="0">
                  <a:moveTo>
                    <a:pt x="225" y="1"/>
                  </a:moveTo>
                  <a:cubicBezTo>
                    <a:pt x="102" y="1"/>
                    <a:pt x="1" y="102"/>
                    <a:pt x="1" y="225"/>
                  </a:cubicBezTo>
                  <a:cubicBezTo>
                    <a:pt x="1" y="348"/>
                    <a:pt x="102" y="449"/>
                    <a:pt x="225" y="449"/>
                  </a:cubicBezTo>
                  <a:lnTo>
                    <a:pt x="10408" y="449"/>
                  </a:lnTo>
                  <a:lnTo>
                    <a:pt x="17533" y="4920"/>
                  </a:lnTo>
                  <a:cubicBezTo>
                    <a:pt x="17570" y="4943"/>
                    <a:pt x="17612" y="4954"/>
                    <a:pt x="17653" y="4954"/>
                  </a:cubicBezTo>
                  <a:cubicBezTo>
                    <a:pt x="17728" y="4954"/>
                    <a:pt x="17800" y="4918"/>
                    <a:pt x="17843" y="4851"/>
                  </a:cubicBezTo>
                  <a:cubicBezTo>
                    <a:pt x="17908" y="4745"/>
                    <a:pt x="17876" y="4607"/>
                    <a:pt x="17772" y="4541"/>
                  </a:cubicBezTo>
                  <a:lnTo>
                    <a:pt x="10592" y="36"/>
                  </a:lnTo>
                  <a:cubicBezTo>
                    <a:pt x="10556" y="13"/>
                    <a:pt x="10515" y="1"/>
                    <a:pt x="10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427275" y="1288975"/>
              <a:ext cx="251675" cy="11225"/>
            </a:xfrm>
            <a:custGeom>
              <a:avLst/>
              <a:gdLst/>
              <a:ahLst/>
              <a:cxnLst/>
              <a:rect l="l" t="t" r="r" b="b"/>
              <a:pathLst>
                <a:path w="10067" h="449" extrusionOk="0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8"/>
                    <a:pt x="225" y="448"/>
                  </a:cubicBezTo>
                  <a:lnTo>
                    <a:pt x="9842" y="448"/>
                  </a:lnTo>
                  <a:cubicBezTo>
                    <a:pt x="9965" y="448"/>
                    <a:pt x="10066" y="348"/>
                    <a:pt x="10066" y="224"/>
                  </a:cubicBezTo>
                  <a:cubicBezTo>
                    <a:pt x="10066" y="101"/>
                    <a:pt x="9965" y="0"/>
                    <a:pt x="9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820650" y="1238125"/>
              <a:ext cx="52500" cy="48175"/>
            </a:xfrm>
            <a:custGeom>
              <a:avLst/>
              <a:gdLst/>
              <a:ahLst/>
              <a:cxnLst/>
              <a:rect l="l" t="t" r="r" b="b"/>
              <a:pathLst>
                <a:path w="2100" h="1927" extrusionOk="0">
                  <a:moveTo>
                    <a:pt x="1102" y="447"/>
                  </a:moveTo>
                  <a:cubicBezTo>
                    <a:pt x="1190" y="447"/>
                    <a:pt x="1279" y="472"/>
                    <a:pt x="1359" y="516"/>
                  </a:cubicBezTo>
                  <a:cubicBezTo>
                    <a:pt x="1478" y="585"/>
                    <a:pt x="1563" y="695"/>
                    <a:pt x="1599" y="828"/>
                  </a:cubicBezTo>
                  <a:cubicBezTo>
                    <a:pt x="1635" y="962"/>
                    <a:pt x="1616" y="1100"/>
                    <a:pt x="1548" y="1219"/>
                  </a:cubicBezTo>
                  <a:cubicBezTo>
                    <a:pt x="1453" y="1385"/>
                    <a:pt x="1279" y="1477"/>
                    <a:pt x="1101" y="1477"/>
                  </a:cubicBezTo>
                  <a:cubicBezTo>
                    <a:pt x="1014" y="1477"/>
                    <a:pt x="925" y="1455"/>
                    <a:pt x="844" y="1408"/>
                  </a:cubicBezTo>
                  <a:cubicBezTo>
                    <a:pt x="598" y="1266"/>
                    <a:pt x="513" y="950"/>
                    <a:pt x="656" y="705"/>
                  </a:cubicBezTo>
                  <a:cubicBezTo>
                    <a:pt x="723" y="586"/>
                    <a:pt x="835" y="500"/>
                    <a:pt x="968" y="465"/>
                  </a:cubicBezTo>
                  <a:cubicBezTo>
                    <a:pt x="1012" y="453"/>
                    <a:pt x="1058" y="447"/>
                    <a:pt x="1102" y="447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2" y="34"/>
                  </a:cubicBezTo>
                  <a:cubicBezTo>
                    <a:pt x="603" y="100"/>
                    <a:pt x="395" y="260"/>
                    <a:pt x="266" y="483"/>
                  </a:cubicBezTo>
                  <a:cubicBezTo>
                    <a:pt x="1" y="942"/>
                    <a:pt x="159" y="1533"/>
                    <a:pt x="619" y="1798"/>
                  </a:cubicBezTo>
                  <a:cubicBezTo>
                    <a:pt x="770" y="1885"/>
                    <a:pt x="936" y="1927"/>
                    <a:pt x="1098" y="1927"/>
                  </a:cubicBezTo>
                  <a:cubicBezTo>
                    <a:pt x="1431" y="1927"/>
                    <a:pt x="1757" y="1754"/>
                    <a:pt x="1937" y="1448"/>
                  </a:cubicBezTo>
                  <a:cubicBezTo>
                    <a:pt x="2065" y="1224"/>
                    <a:pt x="2100" y="965"/>
                    <a:pt x="2033" y="715"/>
                  </a:cubicBezTo>
                  <a:cubicBezTo>
                    <a:pt x="1966" y="467"/>
                    <a:pt x="1806" y="259"/>
                    <a:pt x="1584" y="130"/>
                  </a:cubicBezTo>
                  <a:cubicBezTo>
                    <a:pt x="1435" y="44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528175" y="1526025"/>
              <a:ext cx="51650" cy="48275"/>
            </a:xfrm>
            <a:custGeom>
              <a:avLst/>
              <a:gdLst/>
              <a:ahLst/>
              <a:cxnLst/>
              <a:rect l="l" t="t" r="r" b="b"/>
              <a:pathLst>
                <a:path w="2066" h="1931" extrusionOk="0">
                  <a:moveTo>
                    <a:pt x="1068" y="451"/>
                  </a:moveTo>
                  <a:cubicBezTo>
                    <a:pt x="1157" y="451"/>
                    <a:pt x="1245" y="474"/>
                    <a:pt x="1324" y="519"/>
                  </a:cubicBezTo>
                  <a:cubicBezTo>
                    <a:pt x="1443" y="587"/>
                    <a:pt x="1528" y="698"/>
                    <a:pt x="1564" y="831"/>
                  </a:cubicBezTo>
                  <a:cubicBezTo>
                    <a:pt x="1601" y="965"/>
                    <a:pt x="1582" y="1104"/>
                    <a:pt x="1513" y="1223"/>
                  </a:cubicBezTo>
                  <a:cubicBezTo>
                    <a:pt x="1445" y="1342"/>
                    <a:pt x="1334" y="1426"/>
                    <a:pt x="1201" y="1463"/>
                  </a:cubicBezTo>
                  <a:cubicBezTo>
                    <a:pt x="1156" y="1475"/>
                    <a:pt x="1111" y="1480"/>
                    <a:pt x="1066" y="1480"/>
                  </a:cubicBezTo>
                  <a:cubicBezTo>
                    <a:pt x="977" y="1480"/>
                    <a:pt x="889" y="1457"/>
                    <a:pt x="810" y="1411"/>
                  </a:cubicBezTo>
                  <a:cubicBezTo>
                    <a:pt x="691" y="1343"/>
                    <a:pt x="606" y="1232"/>
                    <a:pt x="569" y="1099"/>
                  </a:cubicBezTo>
                  <a:cubicBezTo>
                    <a:pt x="497" y="825"/>
                    <a:pt x="660" y="542"/>
                    <a:pt x="934" y="468"/>
                  </a:cubicBezTo>
                  <a:cubicBezTo>
                    <a:pt x="979" y="456"/>
                    <a:pt x="1024" y="451"/>
                    <a:pt x="1068" y="451"/>
                  </a:cubicBezTo>
                  <a:close/>
                  <a:moveTo>
                    <a:pt x="1068" y="0"/>
                  </a:moveTo>
                  <a:cubicBezTo>
                    <a:pt x="985" y="0"/>
                    <a:pt x="901" y="11"/>
                    <a:pt x="818" y="34"/>
                  </a:cubicBezTo>
                  <a:cubicBezTo>
                    <a:pt x="306" y="172"/>
                    <a:pt x="0" y="702"/>
                    <a:pt x="137" y="1214"/>
                  </a:cubicBezTo>
                  <a:cubicBezTo>
                    <a:pt x="204" y="1464"/>
                    <a:pt x="364" y="1672"/>
                    <a:pt x="586" y="1801"/>
                  </a:cubicBezTo>
                  <a:cubicBezTo>
                    <a:pt x="734" y="1886"/>
                    <a:pt x="899" y="1930"/>
                    <a:pt x="1066" y="1930"/>
                  </a:cubicBezTo>
                  <a:cubicBezTo>
                    <a:pt x="1148" y="1930"/>
                    <a:pt x="1233" y="1920"/>
                    <a:pt x="1317" y="1897"/>
                  </a:cubicBezTo>
                  <a:cubicBezTo>
                    <a:pt x="1566" y="1829"/>
                    <a:pt x="1774" y="1670"/>
                    <a:pt x="1902" y="1448"/>
                  </a:cubicBezTo>
                  <a:cubicBezTo>
                    <a:pt x="2031" y="1224"/>
                    <a:pt x="2065" y="964"/>
                    <a:pt x="1999" y="716"/>
                  </a:cubicBezTo>
                  <a:cubicBezTo>
                    <a:pt x="1931" y="467"/>
                    <a:pt x="1772" y="259"/>
                    <a:pt x="1549" y="130"/>
                  </a:cubicBezTo>
                  <a:cubicBezTo>
                    <a:pt x="1400" y="44"/>
                    <a:pt x="1235" y="0"/>
                    <a:pt x="1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729500" y="1031050"/>
              <a:ext cx="55050" cy="48175"/>
            </a:xfrm>
            <a:custGeom>
              <a:avLst/>
              <a:gdLst/>
              <a:ahLst/>
              <a:cxnLst/>
              <a:rect l="l" t="t" r="r" b="b"/>
              <a:pathLst>
                <a:path w="2202" h="1927" extrusionOk="0">
                  <a:moveTo>
                    <a:pt x="1102" y="448"/>
                  </a:moveTo>
                  <a:cubicBezTo>
                    <a:pt x="1190" y="448"/>
                    <a:pt x="1279" y="470"/>
                    <a:pt x="1359" y="517"/>
                  </a:cubicBezTo>
                  <a:cubicBezTo>
                    <a:pt x="1605" y="658"/>
                    <a:pt x="1689" y="973"/>
                    <a:pt x="1547" y="1220"/>
                  </a:cubicBezTo>
                  <a:cubicBezTo>
                    <a:pt x="1452" y="1385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4" y="1409"/>
                  </a:cubicBezTo>
                  <a:cubicBezTo>
                    <a:pt x="597" y="1267"/>
                    <a:pt x="513" y="951"/>
                    <a:pt x="654" y="705"/>
                  </a:cubicBezTo>
                  <a:cubicBezTo>
                    <a:pt x="750" y="540"/>
                    <a:pt x="924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0" y="941"/>
                    <a:pt x="160" y="1532"/>
                    <a:pt x="620" y="1798"/>
                  </a:cubicBezTo>
                  <a:cubicBezTo>
                    <a:pt x="771" y="1885"/>
                    <a:pt x="936" y="1926"/>
                    <a:pt x="1099" y="1926"/>
                  </a:cubicBezTo>
                  <a:cubicBezTo>
                    <a:pt x="1434" y="1926"/>
                    <a:pt x="1757" y="1754"/>
                    <a:pt x="1935" y="1445"/>
                  </a:cubicBezTo>
                  <a:cubicBezTo>
                    <a:pt x="2201" y="985"/>
                    <a:pt x="2043" y="394"/>
                    <a:pt x="1583" y="129"/>
                  </a:cubicBezTo>
                  <a:cubicBezTo>
                    <a:pt x="1432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666850" y="1270450"/>
              <a:ext cx="49925" cy="48250"/>
            </a:xfrm>
            <a:custGeom>
              <a:avLst/>
              <a:gdLst/>
              <a:ahLst/>
              <a:cxnLst/>
              <a:rect l="l" t="t" r="r" b="b"/>
              <a:pathLst>
                <a:path w="1997" h="1930" extrusionOk="0">
                  <a:moveTo>
                    <a:pt x="999" y="450"/>
                  </a:moveTo>
                  <a:cubicBezTo>
                    <a:pt x="1089" y="450"/>
                    <a:pt x="1176" y="473"/>
                    <a:pt x="1256" y="517"/>
                  </a:cubicBezTo>
                  <a:cubicBezTo>
                    <a:pt x="1375" y="586"/>
                    <a:pt x="1461" y="697"/>
                    <a:pt x="1496" y="830"/>
                  </a:cubicBezTo>
                  <a:cubicBezTo>
                    <a:pt x="1532" y="962"/>
                    <a:pt x="1513" y="1101"/>
                    <a:pt x="1445" y="1221"/>
                  </a:cubicBezTo>
                  <a:cubicBezTo>
                    <a:pt x="1376" y="1340"/>
                    <a:pt x="1266" y="1425"/>
                    <a:pt x="1133" y="1461"/>
                  </a:cubicBezTo>
                  <a:cubicBezTo>
                    <a:pt x="1088" y="1473"/>
                    <a:pt x="1042" y="1479"/>
                    <a:pt x="997" y="1479"/>
                  </a:cubicBezTo>
                  <a:cubicBezTo>
                    <a:pt x="908" y="1479"/>
                    <a:pt x="820" y="1456"/>
                    <a:pt x="741" y="1410"/>
                  </a:cubicBezTo>
                  <a:cubicBezTo>
                    <a:pt x="622" y="1342"/>
                    <a:pt x="537" y="1230"/>
                    <a:pt x="501" y="1098"/>
                  </a:cubicBezTo>
                  <a:cubicBezTo>
                    <a:pt x="466" y="964"/>
                    <a:pt x="484" y="826"/>
                    <a:pt x="553" y="707"/>
                  </a:cubicBezTo>
                  <a:cubicBezTo>
                    <a:pt x="621" y="587"/>
                    <a:pt x="732" y="503"/>
                    <a:pt x="865" y="467"/>
                  </a:cubicBezTo>
                  <a:cubicBezTo>
                    <a:pt x="909" y="455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6" y="0"/>
                    <a:pt x="833" y="11"/>
                    <a:pt x="750" y="34"/>
                  </a:cubicBezTo>
                  <a:cubicBezTo>
                    <a:pt x="500" y="101"/>
                    <a:pt x="292" y="260"/>
                    <a:pt x="164" y="483"/>
                  </a:cubicBezTo>
                  <a:cubicBezTo>
                    <a:pt x="35" y="707"/>
                    <a:pt x="1" y="966"/>
                    <a:pt x="67" y="1214"/>
                  </a:cubicBezTo>
                  <a:cubicBezTo>
                    <a:pt x="135" y="1464"/>
                    <a:pt x="294" y="1672"/>
                    <a:pt x="516" y="1800"/>
                  </a:cubicBezTo>
                  <a:cubicBezTo>
                    <a:pt x="667" y="1887"/>
                    <a:pt x="833" y="1929"/>
                    <a:pt x="997" y="1929"/>
                  </a:cubicBezTo>
                  <a:cubicBezTo>
                    <a:pt x="1330" y="1929"/>
                    <a:pt x="1654" y="1755"/>
                    <a:pt x="1834" y="1448"/>
                  </a:cubicBezTo>
                  <a:cubicBezTo>
                    <a:pt x="1963" y="1224"/>
                    <a:pt x="1997" y="964"/>
                    <a:pt x="1930" y="715"/>
                  </a:cubicBezTo>
                  <a:cubicBezTo>
                    <a:pt x="1863" y="467"/>
                    <a:pt x="1704" y="259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350750" y="1226550"/>
              <a:ext cx="206675" cy="306175"/>
            </a:xfrm>
            <a:custGeom>
              <a:avLst/>
              <a:gdLst/>
              <a:ahLst/>
              <a:cxnLst/>
              <a:rect l="l" t="t" r="r" b="b"/>
              <a:pathLst>
                <a:path w="8267" h="12247" extrusionOk="0">
                  <a:moveTo>
                    <a:pt x="246" y="0"/>
                  </a:moveTo>
                  <a:cubicBezTo>
                    <a:pt x="189" y="0"/>
                    <a:pt x="132" y="22"/>
                    <a:pt x="88" y="67"/>
                  </a:cubicBezTo>
                  <a:cubicBezTo>
                    <a:pt x="1" y="154"/>
                    <a:pt x="1" y="297"/>
                    <a:pt x="88" y="384"/>
                  </a:cubicBezTo>
                  <a:lnTo>
                    <a:pt x="7819" y="8114"/>
                  </a:lnTo>
                  <a:lnTo>
                    <a:pt x="7819" y="12022"/>
                  </a:lnTo>
                  <a:cubicBezTo>
                    <a:pt x="7819" y="12146"/>
                    <a:pt x="7918" y="12246"/>
                    <a:pt x="8042" y="12246"/>
                  </a:cubicBezTo>
                  <a:cubicBezTo>
                    <a:pt x="8165" y="12246"/>
                    <a:pt x="8266" y="12146"/>
                    <a:pt x="8267" y="12021"/>
                  </a:cubicBezTo>
                  <a:lnTo>
                    <a:pt x="8267" y="8020"/>
                  </a:lnTo>
                  <a:cubicBezTo>
                    <a:pt x="8267" y="7961"/>
                    <a:pt x="8243" y="7904"/>
                    <a:pt x="8202" y="7862"/>
                  </a:cubicBezTo>
                  <a:lnTo>
                    <a:pt x="406" y="67"/>
                  </a:lnTo>
                  <a:cubicBezTo>
                    <a:pt x="361" y="22"/>
                    <a:pt x="303" y="0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736775" y="1601125"/>
              <a:ext cx="52500" cy="48225"/>
            </a:xfrm>
            <a:custGeom>
              <a:avLst/>
              <a:gdLst/>
              <a:ahLst/>
              <a:cxnLst/>
              <a:rect l="l" t="t" r="r" b="b"/>
              <a:pathLst>
                <a:path w="2100" h="1929" extrusionOk="0">
                  <a:moveTo>
                    <a:pt x="1101" y="450"/>
                  </a:moveTo>
                  <a:cubicBezTo>
                    <a:pt x="1191" y="450"/>
                    <a:pt x="1278" y="472"/>
                    <a:pt x="1358" y="518"/>
                  </a:cubicBezTo>
                  <a:cubicBezTo>
                    <a:pt x="1478" y="587"/>
                    <a:pt x="1562" y="697"/>
                    <a:pt x="1598" y="830"/>
                  </a:cubicBezTo>
                  <a:cubicBezTo>
                    <a:pt x="1635" y="964"/>
                    <a:pt x="1615" y="1103"/>
                    <a:pt x="1548" y="1222"/>
                  </a:cubicBezTo>
                  <a:cubicBezTo>
                    <a:pt x="1452" y="1387"/>
                    <a:pt x="1279" y="1480"/>
                    <a:pt x="1101" y="1480"/>
                  </a:cubicBezTo>
                  <a:cubicBezTo>
                    <a:pt x="1013" y="1480"/>
                    <a:pt x="925" y="1457"/>
                    <a:pt x="843" y="1410"/>
                  </a:cubicBezTo>
                  <a:cubicBezTo>
                    <a:pt x="597" y="1269"/>
                    <a:pt x="513" y="954"/>
                    <a:pt x="655" y="707"/>
                  </a:cubicBezTo>
                  <a:cubicBezTo>
                    <a:pt x="723" y="588"/>
                    <a:pt x="835" y="503"/>
                    <a:pt x="967" y="467"/>
                  </a:cubicBezTo>
                  <a:cubicBezTo>
                    <a:pt x="1012" y="455"/>
                    <a:pt x="1057" y="450"/>
                    <a:pt x="1101" y="450"/>
                  </a:cubicBezTo>
                  <a:close/>
                  <a:moveTo>
                    <a:pt x="1103" y="0"/>
                  </a:moveTo>
                  <a:cubicBezTo>
                    <a:pt x="1019" y="0"/>
                    <a:pt x="935" y="12"/>
                    <a:pt x="852" y="34"/>
                  </a:cubicBezTo>
                  <a:cubicBezTo>
                    <a:pt x="602" y="101"/>
                    <a:pt x="395" y="261"/>
                    <a:pt x="267" y="483"/>
                  </a:cubicBezTo>
                  <a:cubicBezTo>
                    <a:pt x="1" y="943"/>
                    <a:pt x="159" y="1534"/>
                    <a:pt x="618" y="1800"/>
                  </a:cubicBezTo>
                  <a:cubicBezTo>
                    <a:pt x="770" y="1887"/>
                    <a:pt x="934" y="1928"/>
                    <a:pt x="1099" y="1928"/>
                  </a:cubicBezTo>
                  <a:cubicBezTo>
                    <a:pt x="1432" y="1928"/>
                    <a:pt x="1757" y="1756"/>
                    <a:pt x="1936" y="1448"/>
                  </a:cubicBezTo>
                  <a:cubicBezTo>
                    <a:pt x="2065" y="1224"/>
                    <a:pt x="2100" y="966"/>
                    <a:pt x="2032" y="717"/>
                  </a:cubicBezTo>
                  <a:cubicBezTo>
                    <a:pt x="1966" y="467"/>
                    <a:pt x="1806" y="259"/>
                    <a:pt x="1583" y="130"/>
                  </a:cubicBezTo>
                  <a:cubicBezTo>
                    <a:pt x="1435" y="44"/>
                    <a:pt x="1270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772325" y="1254775"/>
              <a:ext cx="82500" cy="357600"/>
            </a:xfrm>
            <a:custGeom>
              <a:avLst/>
              <a:gdLst/>
              <a:ahLst/>
              <a:cxnLst/>
              <a:rect l="l" t="t" r="r" b="b"/>
              <a:pathLst>
                <a:path w="3300" h="14304" extrusionOk="0">
                  <a:moveTo>
                    <a:pt x="3075" y="0"/>
                  </a:moveTo>
                  <a:cubicBezTo>
                    <a:pt x="2952" y="0"/>
                    <a:pt x="2851" y="101"/>
                    <a:pt x="2851" y="224"/>
                  </a:cubicBezTo>
                  <a:lnTo>
                    <a:pt x="2851" y="11157"/>
                  </a:lnTo>
                  <a:lnTo>
                    <a:pt x="88" y="13921"/>
                  </a:lnTo>
                  <a:cubicBezTo>
                    <a:pt x="0" y="14009"/>
                    <a:pt x="0" y="14152"/>
                    <a:pt x="88" y="14238"/>
                  </a:cubicBezTo>
                  <a:cubicBezTo>
                    <a:pt x="131" y="14282"/>
                    <a:pt x="188" y="14304"/>
                    <a:pt x="246" y="14304"/>
                  </a:cubicBezTo>
                  <a:cubicBezTo>
                    <a:pt x="303" y="14304"/>
                    <a:pt x="359" y="14281"/>
                    <a:pt x="405" y="14237"/>
                  </a:cubicBezTo>
                  <a:lnTo>
                    <a:pt x="3233" y="11408"/>
                  </a:lnTo>
                  <a:cubicBezTo>
                    <a:pt x="3275" y="11366"/>
                    <a:pt x="3299" y="11308"/>
                    <a:pt x="3299" y="11249"/>
                  </a:cubicBezTo>
                  <a:lnTo>
                    <a:pt x="3299" y="224"/>
                  </a:lnTo>
                  <a:cubicBezTo>
                    <a:pt x="3299" y="101"/>
                    <a:pt x="3199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554775" y="891375"/>
              <a:ext cx="49950" cy="48225"/>
            </a:xfrm>
            <a:custGeom>
              <a:avLst/>
              <a:gdLst/>
              <a:ahLst/>
              <a:cxnLst/>
              <a:rect l="l" t="t" r="r" b="b"/>
              <a:pathLst>
                <a:path w="1998" h="1929" extrusionOk="0">
                  <a:moveTo>
                    <a:pt x="999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7"/>
                    <a:pt x="1460" y="699"/>
                    <a:pt x="1496" y="831"/>
                  </a:cubicBezTo>
                  <a:cubicBezTo>
                    <a:pt x="1532" y="965"/>
                    <a:pt x="1514" y="1103"/>
                    <a:pt x="1445" y="1222"/>
                  </a:cubicBezTo>
                  <a:cubicBezTo>
                    <a:pt x="1376" y="1342"/>
                    <a:pt x="1266" y="1426"/>
                    <a:pt x="1133" y="1462"/>
                  </a:cubicBezTo>
                  <a:cubicBezTo>
                    <a:pt x="1089" y="1474"/>
                    <a:pt x="1044" y="1480"/>
                    <a:pt x="1000" y="1480"/>
                  </a:cubicBezTo>
                  <a:cubicBezTo>
                    <a:pt x="773" y="1480"/>
                    <a:pt x="564" y="1328"/>
                    <a:pt x="502" y="1098"/>
                  </a:cubicBezTo>
                  <a:cubicBezTo>
                    <a:pt x="465" y="965"/>
                    <a:pt x="484" y="825"/>
                    <a:pt x="553" y="706"/>
                  </a:cubicBezTo>
                  <a:cubicBezTo>
                    <a:pt x="621" y="587"/>
                    <a:pt x="732" y="503"/>
                    <a:pt x="865" y="466"/>
                  </a:cubicBezTo>
                  <a:cubicBezTo>
                    <a:pt x="909" y="454"/>
                    <a:pt x="955" y="449"/>
                    <a:pt x="999" y="449"/>
                  </a:cubicBezTo>
                  <a:close/>
                  <a:moveTo>
                    <a:pt x="1000" y="0"/>
                  </a:moveTo>
                  <a:cubicBezTo>
                    <a:pt x="916" y="0"/>
                    <a:pt x="832" y="11"/>
                    <a:pt x="749" y="34"/>
                  </a:cubicBezTo>
                  <a:cubicBezTo>
                    <a:pt x="500" y="100"/>
                    <a:pt x="292" y="260"/>
                    <a:pt x="164" y="482"/>
                  </a:cubicBezTo>
                  <a:cubicBezTo>
                    <a:pt x="35" y="706"/>
                    <a:pt x="1" y="965"/>
                    <a:pt x="67" y="1214"/>
                  </a:cubicBezTo>
                  <a:cubicBezTo>
                    <a:pt x="183" y="1644"/>
                    <a:pt x="574" y="1929"/>
                    <a:pt x="999" y="1929"/>
                  </a:cubicBezTo>
                  <a:cubicBezTo>
                    <a:pt x="1080" y="1929"/>
                    <a:pt x="1164" y="1918"/>
                    <a:pt x="1248" y="1896"/>
                  </a:cubicBezTo>
                  <a:cubicBezTo>
                    <a:pt x="1498" y="1830"/>
                    <a:pt x="1706" y="1670"/>
                    <a:pt x="1834" y="1447"/>
                  </a:cubicBezTo>
                  <a:cubicBezTo>
                    <a:pt x="1963" y="1224"/>
                    <a:pt x="1997" y="964"/>
                    <a:pt x="1931" y="716"/>
                  </a:cubicBezTo>
                  <a:cubicBezTo>
                    <a:pt x="1863" y="466"/>
                    <a:pt x="1703" y="259"/>
                    <a:pt x="1481" y="130"/>
                  </a:cubicBezTo>
                  <a:cubicBezTo>
                    <a:pt x="1332" y="45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313875" y="912925"/>
              <a:ext cx="248350" cy="147825"/>
            </a:xfrm>
            <a:custGeom>
              <a:avLst/>
              <a:gdLst/>
              <a:ahLst/>
              <a:cxnLst/>
              <a:rect l="l" t="t" r="r" b="b"/>
              <a:pathLst>
                <a:path w="9934" h="5913" extrusionOk="0">
                  <a:moveTo>
                    <a:pt x="5710" y="1"/>
                  </a:moveTo>
                  <a:cubicBezTo>
                    <a:pt x="5651" y="1"/>
                    <a:pt x="5593" y="25"/>
                    <a:pt x="5552" y="67"/>
                  </a:cubicBezTo>
                  <a:lnTo>
                    <a:pt x="87" y="5530"/>
                  </a:lnTo>
                  <a:cubicBezTo>
                    <a:pt x="0" y="5618"/>
                    <a:pt x="0" y="5759"/>
                    <a:pt x="87" y="5847"/>
                  </a:cubicBezTo>
                  <a:cubicBezTo>
                    <a:pt x="130" y="5891"/>
                    <a:pt x="188" y="5913"/>
                    <a:pt x="246" y="5913"/>
                  </a:cubicBezTo>
                  <a:cubicBezTo>
                    <a:pt x="304" y="5913"/>
                    <a:pt x="360" y="5890"/>
                    <a:pt x="406" y="5847"/>
                  </a:cubicBezTo>
                  <a:lnTo>
                    <a:pt x="5802" y="449"/>
                  </a:lnTo>
                  <a:lnTo>
                    <a:pt x="9710" y="449"/>
                  </a:lnTo>
                  <a:cubicBezTo>
                    <a:pt x="9833" y="449"/>
                    <a:pt x="9934" y="348"/>
                    <a:pt x="9934" y="225"/>
                  </a:cubicBezTo>
                  <a:cubicBezTo>
                    <a:pt x="9934" y="102"/>
                    <a:pt x="9833" y="1"/>
                    <a:pt x="9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247375" y="1623250"/>
              <a:ext cx="52425" cy="48225"/>
            </a:xfrm>
            <a:custGeom>
              <a:avLst/>
              <a:gdLst/>
              <a:ahLst/>
              <a:cxnLst/>
              <a:rect l="l" t="t" r="r" b="b"/>
              <a:pathLst>
                <a:path w="2097" h="1929" extrusionOk="0">
                  <a:moveTo>
                    <a:pt x="996" y="451"/>
                  </a:moveTo>
                  <a:cubicBezTo>
                    <a:pt x="1174" y="451"/>
                    <a:pt x="1348" y="543"/>
                    <a:pt x="1443" y="708"/>
                  </a:cubicBezTo>
                  <a:cubicBezTo>
                    <a:pt x="1586" y="953"/>
                    <a:pt x="1501" y="1270"/>
                    <a:pt x="1255" y="1412"/>
                  </a:cubicBezTo>
                  <a:cubicBezTo>
                    <a:pt x="1174" y="1459"/>
                    <a:pt x="1085" y="1481"/>
                    <a:pt x="998" y="1481"/>
                  </a:cubicBezTo>
                  <a:cubicBezTo>
                    <a:pt x="820" y="1481"/>
                    <a:pt x="646" y="1388"/>
                    <a:pt x="551" y="1222"/>
                  </a:cubicBezTo>
                  <a:cubicBezTo>
                    <a:pt x="482" y="1103"/>
                    <a:pt x="463" y="964"/>
                    <a:pt x="500" y="831"/>
                  </a:cubicBezTo>
                  <a:cubicBezTo>
                    <a:pt x="536" y="699"/>
                    <a:pt x="621" y="588"/>
                    <a:pt x="740" y="519"/>
                  </a:cubicBezTo>
                  <a:cubicBezTo>
                    <a:pt x="821" y="473"/>
                    <a:pt x="909" y="451"/>
                    <a:pt x="996" y="451"/>
                  </a:cubicBezTo>
                  <a:close/>
                  <a:moveTo>
                    <a:pt x="995" y="0"/>
                  </a:moveTo>
                  <a:cubicBezTo>
                    <a:pt x="831" y="0"/>
                    <a:pt x="666" y="42"/>
                    <a:pt x="515" y="129"/>
                  </a:cubicBezTo>
                  <a:cubicBezTo>
                    <a:pt x="292" y="257"/>
                    <a:pt x="133" y="466"/>
                    <a:pt x="66" y="714"/>
                  </a:cubicBezTo>
                  <a:cubicBezTo>
                    <a:pt x="0" y="964"/>
                    <a:pt x="33" y="1223"/>
                    <a:pt x="162" y="1446"/>
                  </a:cubicBezTo>
                  <a:cubicBezTo>
                    <a:pt x="291" y="1669"/>
                    <a:pt x="499" y="1828"/>
                    <a:pt x="748" y="1896"/>
                  </a:cubicBezTo>
                  <a:cubicBezTo>
                    <a:pt x="831" y="1918"/>
                    <a:pt x="916" y="1929"/>
                    <a:pt x="998" y="1929"/>
                  </a:cubicBezTo>
                  <a:cubicBezTo>
                    <a:pt x="1166" y="1929"/>
                    <a:pt x="1330" y="1885"/>
                    <a:pt x="1479" y="1798"/>
                  </a:cubicBezTo>
                  <a:cubicBezTo>
                    <a:pt x="1938" y="1532"/>
                    <a:pt x="2096" y="941"/>
                    <a:pt x="1830" y="482"/>
                  </a:cubicBezTo>
                  <a:cubicBezTo>
                    <a:pt x="1653" y="173"/>
                    <a:pt x="1328" y="0"/>
                    <a:pt x="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181800" y="1359400"/>
              <a:ext cx="82475" cy="275100"/>
            </a:xfrm>
            <a:custGeom>
              <a:avLst/>
              <a:gdLst/>
              <a:ahLst/>
              <a:cxnLst/>
              <a:rect l="l" t="t" r="r" b="b"/>
              <a:pathLst>
                <a:path w="3299" h="11004" extrusionOk="0">
                  <a:moveTo>
                    <a:pt x="224" y="1"/>
                  </a:moveTo>
                  <a:cubicBezTo>
                    <a:pt x="100" y="1"/>
                    <a:pt x="1" y="101"/>
                    <a:pt x="1" y="224"/>
                  </a:cubicBezTo>
                  <a:lnTo>
                    <a:pt x="1" y="7951"/>
                  </a:lnTo>
                  <a:cubicBezTo>
                    <a:pt x="1" y="8010"/>
                    <a:pt x="24" y="8067"/>
                    <a:pt x="66" y="8109"/>
                  </a:cubicBezTo>
                  <a:lnTo>
                    <a:pt x="2896" y="10938"/>
                  </a:lnTo>
                  <a:cubicBezTo>
                    <a:pt x="2938" y="10982"/>
                    <a:pt x="2995" y="11003"/>
                    <a:pt x="3053" y="11003"/>
                  </a:cubicBezTo>
                  <a:cubicBezTo>
                    <a:pt x="3111" y="11003"/>
                    <a:pt x="3167" y="10982"/>
                    <a:pt x="3211" y="10939"/>
                  </a:cubicBezTo>
                  <a:cubicBezTo>
                    <a:pt x="3299" y="10851"/>
                    <a:pt x="3299" y="10708"/>
                    <a:pt x="3211" y="10622"/>
                  </a:cubicBezTo>
                  <a:lnTo>
                    <a:pt x="448" y="7858"/>
                  </a:lnTo>
                  <a:lnTo>
                    <a:pt x="448" y="224"/>
                  </a:lnTo>
                  <a:cubicBezTo>
                    <a:pt x="448" y="101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564275" y="875675"/>
              <a:ext cx="52300" cy="48225"/>
            </a:xfrm>
            <a:custGeom>
              <a:avLst/>
              <a:gdLst/>
              <a:ahLst/>
              <a:cxnLst/>
              <a:rect l="l" t="t" r="r" b="b"/>
              <a:pathLst>
                <a:path w="2092" h="1929" extrusionOk="0">
                  <a:moveTo>
                    <a:pt x="1100" y="450"/>
                  </a:moveTo>
                  <a:cubicBezTo>
                    <a:pt x="1176" y="450"/>
                    <a:pt x="1255" y="466"/>
                    <a:pt x="1328" y="503"/>
                  </a:cubicBezTo>
                  <a:cubicBezTo>
                    <a:pt x="1452" y="563"/>
                    <a:pt x="1544" y="670"/>
                    <a:pt x="1588" y="799"/>
                  </a:cubicBezTo>
                  <a:cubicBezTo>
                    <a:pt x="1632" y="931"/>
                    <a:pt x="1622" y="1070"/>
                    <a:pt x="1561" y="1194"/>
                  </a:cubicBezTo>
                  <a:cubicBezTo>
                    <a:pt x="1501" y="1317"/>
                    <a:pt x="1395" y="1409"/>
                    <a:pt x="1265" y="1453"/>
                  </a:cubicBezTo>
                  <a:cubicBezTo>
                    <a:pt x="1211" y="1471"/>
                    <a:pt x="1155" y="1480"/>
                    <a:pt x="1099" y="1480"/>
                  </a:cubicBezTo>
                  <a:cubicBezTo>
                    <a:pt x="1021" y="1480"/>
                    <a:pt x="943" y="1462"/>
                    <a:pt x="871" y="1426"/>
                  </a:cubicBezTo>
                  <a:cubicBezTo>
                    <a:pt x="748" y="1366"/>
                    <a:pt x="655" y="1260"/>
                    <a:pt x="611" y="1131"/>
                  </a:cubicBezTo>
                  <a:cubicBezTo>
                    <a:pt x="568" y="1000"/>
                    <a:pt x="576" y="860"/>
                    <a:pt x="638" y="737"/>
                  </a:cubicBezTo>
                  <a:cubicBezTo>
                    <a:pt x="728" y="556"/>
                    <a:pt x="909" y="450"/>
                    <a:pt x="1100" y="450"/>
                  </a:cubicBezTo>
                  <a:close/>
                  <a:moveTo>
                    <a:pt x="1101" y="1"/>
                  </a:moveTo>
                  <a:cubicBezTo>
                    <a:pt x="746" y="1"/>
                    <a:pt x="403" y="198"/>
                    <a:pt x="235" y="537"/>
                  </a:cubicBezTo>
                  <a:cubicBezTo>
                    <a:pt x="0" y="1013"/>
                    <a:pt x="195" y="1592"/>
                    <a:pt x="671" y="1827"/>
                  </a:cubicBezTo>
                  <a:cubicBezTo>
                    <a:pt x="805" y="1895"/>
                    <a:pt x="951" y="1928"/>
                    <a:pt x="1098" y="1928"/>
                  </a:cubicBezTo>
                  <a:cubicBezTo>
                    <a:pt x="1202" y="1928"/>
                    <a:pt x="1307" y="1912"/>
                    <a:pt x="1406" y="1876"/>
                  </a:cubicBezTo>
                  <a:cubicBezTo>
                    <a:pt x="1650" y="1794"/>
                    <a:pt x="1846" y="1622"/>
                    <a:pt x="1961" y="1391"/>
                  </a:cubicBezTo>
                  <a:cubicBezTo>
                    <a:pt x="2075" y="1161"/>
                    <a:pt x="2092" y="899"/>
                    <a:pt x="2011" y="654"/>
                  </a:cubicBezTo>
                  <a:cubicBezTo>
                    <a:pt x="1929" y="411"/>
                    <a:pt x="1755" y="214"/>
                    <a:pt x="1525" y="100"/>
                  </a:cubicBezTo>
                  <a:cubicBezTo>
                    <a:pt x="1389" y="33"/>
                    <a:pt x="1244" y="1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05100" y="909600"/>
              <a:ext cx="111275" cy="234000"/>
            </a:xfrm>
            <a:custGeom>
              <a:avLst/>
              <a:gdLst/>
              <a:ahLst/>
              <a:cxnLst/>
              <a:rect l="l" t="t" r="r" b="b"/>
              <a:pathLst>
                <a:path w="4451" h="9360" extrusionOk="0">
                  <a:moveTo>
                    <a:pt x="255" y="0"/>
                  </a:moveTo>
                  <a:cubicBezTo>
                    <a:pt x="184" y="0"/>
                    <a:pt x="115" y="34"/>
                    <a:pt x="72" y="96"/>
                  </a:cubicBezTo>
                  <a:cubicBezTo>
                    <a:pt x="0" y="198"/>
                    <a:pt x="26" y="340"/>
                    <a:pt x="128" y="409"/>
                  </a:cubicBezTo>
                  <a:lnTo>
                    <a:pt x="3585" y="2800"/>
                  </a:lnTo>
                  <a:lnTo>
                    <a:pt x="3993" y="9150"/>
                  </a:lnTo>
                  <a:cubicBezTo>
                    <a:pt x="4001" y="9269"/>
                    <a:pt x="4099" y="9360"/>
                    <a:pt x="4217" y="9360"/>
                  </a:cubicBezTo>
                  <a:lnTo>
                    <a:pt x="4233" y="9360"/>
                  </a:lnTo>
                  <a:cubicBezTo>
                    <a:pt x="4356" y="9352"/>
                    <a:pt x="4451" y="9245"/>
                    <a:pt x="4442" y="9122"/>
                  </a:cubicBezTo>
                  <a:lnTo>
                    <a:pt x="4028" y="2663"/>
                  </a:lnTo>
                  <a:cubicBezTo>
                    <a:pt x="4024" y="2594"/>
                    <a:pt x="3987" y="2532"/>
                    <a:pt x="3932" y="2493"/>
                  </a:cubicBezTo>
                  <a:lnTo>
                    <a:pt x="384" y="41"/>
                  </a:lnTo>
                  <a:cubicBezTo>
                    <a:pt x="345" y="13"/>
                    <a:pt x="300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452875" y="1479875"/>
              <a:ext cx="51700" cy="48225"/>
            </a:xfrm>
            <a:custGeom>
              <a:avLst/>
              <a:gdLst/>
              <a:ahLst/>
              <a:cxnLst/>
              <a:rect l="l" t="t" r="r" b="b"/>
              <a:pathLst>
                <a:path w="2068" h="1929" extrusionOk="0">
                  <a:moveTo>
                    <a:pt x="998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8"/>
                    <a:pt x="1460" y="699"/>
                    <a:pt x="1496" y="832"/>
                  </a:cubicBezTo>
                  <a:cubicBezTo>
                    <a:pt x="1531" y="966"/>
                    <a:pt x="1513" y="1103"/>
                    <a:pt x="1445" y="1222"/>
                  </a:cubicBezTo>
                  <a:cubicBezTo>
                    <a:pt x="1376" y="1342"/>
                    <a:pt x="1265" y="1427"/>
                    <a:pt x="1133" y="1463"/>
                  </a:cubicBezTo>
                  <a:cubicBezTo>
                    <a:pt x="1088" y="1475"/>
                    <a:pt x="1043" y="1480"/>
                    <a:pt x="998" y="1480"/>
                  </a:cubicBezTo>
                  <a:cubicBezTo>
                    <a:pt x="771" y="1480"/>
                    <a:pt x="563" y="1329"/>
                    <a:pt x="501" y="1098"/>
                  </a:cubicBezTo>
                  <a:cubicBezTo>
                    <a:pt x="465" y="966"/>
                    <a:pt x="484" y="827"/>
                    <a:pt x="552" y="707"/>
                  </a:cubicBezTo>
                  <a:cubicBezTo>
                    <a:pt x="620" y="588"/>
                    <a:pt x="732" y="503"/>
                    <a:pt x="864" y="468"/>
                  </a:cubicBezTo>
                  <a:cubicBezTo>
                    <a:pt x="908" y="455"/>
                    <a:pt x="955" y="449"/>
                    <a:pt x="998" y="449"/>
                  </a:cubicBezTo>
                  <a:close/>
                  <a:moveTo>
                    <a:pt x="999" y="1"/>
                  </a:moveTo>
                  <a:cubicBezTo>
                    <a:pt x="916" y="1"/>
                    <a:pt x="832" y="12"/>
                    <a:pt x="749" y="34"/>
                  </a:cubicBezTo>
                  <a:cubicBezTo>
                    <a:pt x="500" y="101"/>
                    <a:pt x="292" y="261"/>
                    <a:pt x="163" y="484"/>
                  </a:cubicBezTo>
                  <a:cubicBezTo>
                    <a:pt x="35" y="707"/>
                    <a:pt x="0" y="966"/>
                    <a:pt x="67" y="1215"/>
                  </a:cubicBezTo>
                  <a:cubicBezTo>
                    <a:pt x="183" y="1645"/>
                    <a:pt x="572" y="1929"/>
                    <a:pt x="998" y="1929"/>
                  </a:cubicBezTo>
                  <a:cubicBezTo>
                    <a:pt x="1080" y="1929"/>
                    <a:pt x="1165" y="1918"/>
                    <a:pt x="1249" y="1897"/>
                  </a:cubicBezTo>
                  <a:cubicBezTo>
                    <a:pt x="1762" y="1758"/>
                    <a:pt x="2067" y="1230"/>
                    <a:pt x="1930" y="716"/>
                  </a:cubicBezTo>
                  <a:cubicBezTo>
                    <a:pt x="1863" y="466"/>
                    <a:pt x="1703" y="260"/>
                    <a:pt x="1481" y="131"/>
                  </a:cubicBezTo>
                  <a:cubicBezTo>
                    <a:pt x="1332" y="45"/>
                    <a:pt x="1166" y="1"/>
                    <a:pt x="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468050" y="1386850"/>
              <a:ext cx="51725" cy="48225"/>
            </a:xfrm>
            <a:custGeom>
              <a:avLst/>
              <a:gdLst/>
              <a:ahLst/>
              <a:cxnLst/>
              <a:rect l="l" t="t" r="r" b="b"/>
              <a:pathLst>
                <a:path w="2069" h="1929" extrusionOk="0">
                  <a:moveTo>
                    <a:pt x="996" y="449"/>
                  </a:moveTo>
                  <a:cubicBezTo>
                    <a:pt x="1224" y="449"/>
                    <a:pt x="1434" y="600"/>
                    <a:pt x="1496" y="831"/>
                  </a:cubicBezTo>
                  <a:cubicBezTo>
                    <a:pt x="1570" y="1106"/>
                    <a:pt x="1406" y="1388"/>
                    <a:pt x="1131" y="1462"/>
                  </a:cubicBezTo>
                  <a:cubicBezTo>
                    <a:pt x="1087" y="1474"/>
                    <a:pt x="1042" y="1479"/>
                    <a:pt x="999" y="1479"/>
                  </a:cubicBezTo>
                  <a:cubicBezTo>
                    <a:pt x="771" y="1479"/>
                    <a:pt x="562" y="1328"/>
                    <a:pt x="500" y="1098"/>
                  </a:cubicBezTo>
                  <a:cubicBezTo>
                    <a:pt x="426" y="823"/>
                    <a:pt x="590" y="540"/>
                    <a:pt x="864" y="466"/>
                  </a:cubicBezTo>
                  <a:cubicBezTo>
                    <a:pt x="908" y="454"/>
                    <a:pt x="953" y="449"/>
                    <a:pt x="996" y="449"/>
                  </a:cubicBezTo>
                  <a:close/>
                  <a:moveTo>
                    <a:pt x="1000" y="1"/>
                  </a:moveTo>
                  <a:cubicBezTo>
                    <a:pt x="917" y="1"/>
                    <a:pt x="833" y="11"/>
                    <a:pt x="750" y="34"/>
                  </a:cubicBezTo>
                  <a:cubicBezTo>
                    <a:pt x="500" y="100"/>
                    <a:pt x="292" y="260"/>
                    <a:pt x="163" y="482"/>
                  </a:cubicBezTo>
                  <a:cubicBezTo>
                    <a:pt x="34" y="706"/>
                    <a:pt x="0" y="965"/>
                    <a:pt x="67" y="1214"/>
                  </a:cubicBezTo>
                  <a:cubicBezTo>
                    <a:pt x="182" y="1644"/>
                    <a:pt x="573" y="1928"/>
                    <a:pt x="998" y="1928"/>
                  </a:cubicBezTo>
                  <a:cubicBezTo>
                    <a:pt x="1080" y="1928"/>
                    <a:pt x="1165" y="1918"/>
                    <a:pt x="1249" y="1895"/>
                  </a:cubicBezTo>
                  <a:cubicBezTo>
                    <a:pt x="1763" y="1757"/>
                    <a:pt x="2068" y="1227"/>
                    <a:pt x="1930" y="715"/>
                  </a:cubicBezTo>
                  <a:cubicBezTo>
                    <a:pt x="1814" y="285"/>
                    <a:pt x="1424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374625" y="1125475"/>
              <a:ext cx="49950" cy="48250"/>
            </a:xfrm>
            <a:custGeom>
              <a:avLst/>
              <a:gdLst/>
              <a:ahLst/>
              <a:cxnLst/>
              <a:rect l="l" t="t" r="r" b="b"/>
              <a:pathLst>
                <a:path w="1998" h="1930" extrusionOk="0">
                  <a:moveTo>
                    <a:pt x="999" y="450"/>
                  </a:moveTo>
                  <a:cubicBezTo>
                    <a:pt x="1089" y="450"/>
                    <a:pt x="1176" y="473"/>
                    <a:pt x="1255" y="519"/>
                  </a:cubicBezTo>
                  <a:cubicBezTo>
                    <a:pt x="1374" y="588"/>
                    <a:pt x="1459" y="698"/>
                    <a:pt x="1495" y="831"/>
                  </a:cubicBezTo>
                  <a:cubicBezTo>
                    <a:pt x="1531" y="965"/>
                    <a:pt x="1512" y="1103"/>
                    <a:pt x="1444" y="1222"/>
                  </a:cubicBezTo>
                  <a:cubicBezTo>
                    <a:pt x="1349" y="1388"/>
                    <a:pt x="1175" y="1480"/>
                    <a:pt x="997" y="1480"/>
                  </a:cubicBezTo>
                  <a:cubicBezTo>
                    <a:pt x="910" y="1480"/>
                    <a:pt x="821" y="1458"/>
                    <a:pt x="740" y="1411"/>
                  </a:cubicBezTo>
                  <a:cubicBezTo>
                    <a:pt x="621" y="1343"/>
                    <a:pt x="537" y="1232"/>
                    <a:pt x="500" y="1099"/>
                  </a:cubicBezTo>
                  <a:cubicBezTo>
                    <a:pt x="466" y="965"/>
                    <a:pt x="484" y="827"/>
                    <a:pt x="553" y="708"/>
                  </a:cubicBezTo>
                  <a:cubicBezTo>
                    <a:pt x="620" y="589"/>
                    <a:pt x="732" y="504"/>
                    <a:pt x="865" y="467"/>
                  </a:cubicBezTo>
                  <a:cubicBezTo>
                    <a:pt x="909" y="456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7" y="0"/>
                    <a:pt x="833" y="11"/>
                    <a:pt x="750" y="33"/>
                  </a:cubicBezTo>
                  <a:cubicBezTo>
                    <a:pt x="500" y="101"/>
                    <a:pt x="292" y="260"/>
                    <a:pt x="164" y="482"/>
                  </a:cubicBezTo>
                  <a:cubicBezTo>
                    <a:pt x="35" y="707"/>
                    <a:pt x="1" y="966"/>
                    <a:pt x="67" y="1215"/>
                  </a:cubicBezTo>
                  <a:cubicBezTo>
                    <a:pt x="135" y="1463"/>
                    <a:pt x="294" y="1671"/>
                    <a:pt x="516" y="1800"/>
                  </a:cubicBezTo>
                  <a:cubicBezTo>
                    <a:pt x="664" y="1886"/>
                    <a:pt x="828" y="1930"/>
                    <a:pt x="996" y="1930"/>
                  </a:cubicBezTo>
                  <a:cubicBezTo>
                    <a:pt x="1080" y="1930"/>
                    <a:pt x="1165" y="1919"/>
                    <a:pt x="1249" y="1897"/>
                  </a:cubicBezTo>
                  <a:cubicBezTo>
                    <a:pt x="1497" y="1829"/>
                    <a:pt x="1705" y="1670"/>
                    <a:pt x="1834" y="1447"/>
                  </a:cubicBezTo>
                  <a:cubicBezTo>
                    <a:pt x="1963" y="1223"/>
                    <a:pt x="1997" y="965"/>
                    <a:pt x="1931" y="716"/>
                  </a:cubicBezTo>
                  <a:cubicBezTo>
                    <a:pt x="1863" y="466"/>
                    <a:pt x="1704" y="258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359125" y="1308200"/>
              <a:ext cx="55050" cy="48175"/>
            </a:xfrm>
            <a:custGeom>
              <a:avLst/>
              <a:gdLst/>
              <a:ahLst/>
              <a:cxnLst/>
              <a:rect l="l" t="t" r="r" b="b"/>
              <a:pathLst>
                <a:path w="2202" h="1927" extrusionOk="0">
                  <a:moveTo>
                    <a:pt x="1102" y="448"/>
                  </a:moveTo>
                  <a:cubicBezTo>
                    <a:pt x="1189" y="448"/>
                    <a:pt x="1277" y="470"/>
                    <a:pt x="1357" y="517"/>
                  </a:cubicBezTo>
                  <a:cubicBezTo>
                    <a:pt x="1604" y="658"/>
                    <a:pt x="1689" y="973"/>
                    <a:pt x="1547" y="1220"/>
                  </a:cubicBezTo>
                  <a:cubicBezTo>
                    <a:pt x="1451" y="1385"/>
                    <a:pt x="1278" y="1478"/>
                    <a:pt x="1100" y="1478"/>
                  </a:cubicBezTo>
                  <a:cubicBezTo>
                    <a:pt x="1012" y="1478"/>
                    <a:pt x="924" y="1456"/>
                    <a:pt x="843" y="1409"/>
                  </a:cubicBezTo>
                  <a:cubicBezTo>
                    <a:pt x="596" y="1267"/>
                    <a:pt x="512" y="952"/>
                    <a:pt x="654" y="705"/>
                  </a:cubicBezTo>
                  <a:cubicBezTo>
                    <a:pt x="749" y="540"/>
                    <a:pt x="923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1" y="941"/>
                    <a:pt x="160" y="1532"/>
                    <a:pt x="620" y="1798"/>
                  </a:cubicBezTo>
                  <a:cubicBezTo>
                    <a:pt x="771" y="1885"/>
                    <a:pt x="936" y="1927"/>
                    <a:pt x="1099" y="1927"/>
                  </a:cubicBezTo>
                  <a:cubicBezTo>
                    <a:pt x="1432" y="1927"/>
                    <a:pt x="1757" y="1754"/>
                    <a:pt x="1935" y="1445"/>
                  </a:cubicBezTo>
                  <a:cubicBezTo>
                    <a:pt x="2201" y="985"/>
                    <a:pt x="2042" y="394"/>
                    <a:pt x="1582" y="130"/>
                  </a:cubicBezTo>
                  <a:cubicBezTo>
                    <a:pt x="1431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398775" y="1220625"/>
              <a:ext cx="240625" cy="95850"/>
            </a:xfrm>
            <a:custGeom>
              <a:avLst/>
              <a:gdLst/>
              <a:ahLst/>
              <a:cxnLst/>
              <a:rect l="l" t="t" r="r" b="b"/>
              <a:pathLst>
                <a:path w="9625" h="3834" extrusionOk="0">
                  <a:moveTo>
                    <a:pt x="2929" y="0"/>
                  </a:moveTo>
                  <a:cubicBezTo>
                    <a:pt x="2861" y="0"/>
                    <a:pt x="2797" y="32"/>
                    <a:pt x="2754" y="86"/>
                  </a:cubicBezTo>
                  <a:lnTo>
                    <a:pt x="79" y="3470"/>
                  </a:lnTo>
                  <a:cubicBezTo>
                    <a:pt x="1" y="3568"/>
                    <a:pt x="17" y="3709"/>
                    <a:pt x="114" y="3785"/>
                  </a:cubicBezTo>
                  <a:cubicBezTo>
                    <a:pt x="156" y="3817"/>
                    <a:pt x="205" y="3833"/>
                    <a:pt x="254" y="3833"/>
                  </a:cubicBezTo>
                  <a:cubicBezTo>
                    <a:pt x="320" y="3833"/>
                    <a:pt x="386" y="3804"/>
                    <a:pt x="430" y="3747"/>
                  </a:cubicBezTo>
                  <a:lnTo>
                    <a:pt x="3038" y="448"/>
                  </a:lnTo>
                  <a:lnTo>
                    <a:pt x="9401" y="448"/>
                  </a:lnTo>
                  <a:cubicBezTo>
                    <a:pt x="9525" y="448"/>
                    <a:pt x="9624" y="348"/>
                    <a:pt x="9624" y="224"/>
                  </a:cubicBezTo>
                  <a:cubicBezTo>
                    <a:pt x="9624" y="101"/>
                    <a:pt x="9525" y="0"/>
                    <a:pt x="9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412450" y="1142325"/>
              <a:ext cx="226950" cy="11200"/>
            </a:xfrm>
            <a:custGeom>
              <a:avLst/>
              <a:gdLst/>
              <a:ahLst/>
              <a:cxnLst/>
              <a:rect l="l" t="t" r="r" b="b"/>
              <a:pathLst>
                <a:path w="9078" h="448" extrusionOk="0">
                  <a:moveTo>
                    <a:pt x="225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8"/>
                    <a:pt x="101" y="447"/>
                    <a:pt x="225" y="447"/>
                  </a:cubicBezTo>
                  <a:lnTo>
                    <a:pt x="8854" y="447"/>
                  </a:lnTo>
                  <a:cubicBezTo>
                    <a:pt x="8978" y="447"/>
                    <a:pt x="9077" y="348"/>
                    <a:pt x="9077" y="224"/>
                  </a:cubicBezTo>
                  <a:cubicBezTo>
                    <a:pt x="9077" y="101"/>
                    <a:pt x="8978" y="0"/>
                    <a:pt x="8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499850" y="1294675"/>
              <a:ext cx="109975" cy="108875"/>
            </a:xfrm>
            <a:custGeom>
              <a:avLst/>
              <a:gdLst/>
              <a:ahLst/>
              <a:cxnLst/>
              <a:rect l="l" t="t" r="r" b="b"/>
              <a:pathLst>
                <a:path w="4399" h="4355" extrusionOk="0">
                  <a:moveTo>
                    <a:pt x="4152" y="1"/>
                  </a:moveTo>
                  <a:cubicBezTo>
                    <a:pt x="4094" y="1"/>
                    <a:pt x="4037" y="23"/>
                    <a:pt x="3994" y="66"/>
                  </a:cubicBezTo>
                  <a:lnTo>
                    <a:pt x="89" y="3971"/>
                  </a:lnTo>
                  <a:cubicBezTo>
                    <a:pt x="1" y="4060"/>
                    <a:pt x="1" y="4201"/>
                    <a:pt x="89" y="4289"/>
                  </a:cubicBezTo>
                  <a:cubicBezTo>
                    <a:pt x="132" y="4333"/>
                    <a:pt x="188" y="4355"/>
                    <a:pt x="246" y="4355"/>
                  </a:cubicBezTo>
                  <a:cubicBezTo>
                    <a:pt x="303" y="4355"/>
                    <a:pt x="360" y="4333"/>
                    <a:pt x="406" y="4289"/>
                  </a:cubicBezTo>
                  <a:lnTo>
                    <a:pt x="4311" y="383"/>
                  </a:lnTo>
                  <a:cubicBezTo>
                    <a:pt x="4399" y="295"/>
                    <a:pt x="4399" y="153"/>
                    <a:pt x="4311" y="66"/>
                  </a:cubicBezTo>
                  <a:cubicBezTo>
                    <a:pt x="4267" y="23"/>
                    <a:pt x="4209" y="1"/>
                    <a:pt x="4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490250" y="1406150"/>
              <a:ext cx="256850" cy="108825"/>
            </a:xfrm>
            <a:custGeom>
              <a:avLst/>
              <a:gdLst/>
              <a:ahLst/>
              <a:cxnLst/>
              <a:rect l="l" t="t" r="r" b="b"/>
              <a:pathLst>
                <a:path w="10274" h="4353" extrusionOk="0">
                  <a:moveTo>
                    <a:pt x="10027" y="0"/>
                  </a:moveTo>
                  <a:cubicBezTo>
                    <a:pt x="9969" y="0"/>
                    <a:pt x="9912" y="22"/>
                    <a:pt x="9868" y="66"/>
                  </a:cubicBezTo>
                  <a:lnTo>
                    <a:pt x="6033" y="3901"/>
                  </a:lnTo>
                  <a:lnTo>
                    <a:pt x="238" y="3696"/>
                  </a:lnTo>
                  <a:cubicBezTo>
                    <a:pt x="233" y="3696"/>
                    <a:pt x="229" y="3696"/>
                    <a:pt x="224" y="3696"/>
                  </a:cubicBezTo>
                  <a:cubicBezTo>
                    <a:pt x="117" y="3696"/>
                    <a:pt x="9" y="3793"/>
                    <a:pt x="6" y="3912"/>
                  </a:cubicBezTo>
                  <a:cubicBezTo>
                    <a:pt x="1" y="4035"/>
                    <a:pt x="99" y="4140"/>
                    <a:pt x="222" y="4143"/>
                  </a:cubicBezTo>
                  <a:lnTo>
                    <a:pt x="6114" y="4353"/>
                  </a:lnTo>
                  <a:lnTo>
                    <a:pt x="6123" y="4353"/>
                  </a:lnTo>
                  <a:cubicBezTo>
                    <a:pt x="6182" y="4353"/>
                    <a:pt x="6239" y="4329"/>
                    <a:pt x="6281" y="4287"/>
                  </a:cubicBezTo>
                  <a:lnTo>
                    <a:pt x="10187" y="383"/>
                  </a:lnTo>
                  <a:cubicBezTo>
                    <a:pt x="10273" y="294"/>
                    <a:pt x="10273" y="153"/>
                    <a:pt x="10187" y="66"/>
                  </a:cubicBezTo>
                  <a:cubicBezTo>
                    <a:pt x="10142" y="22"/>
                    <a:pt x="10084" y="0"/>
                    <a:pt x="10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162400" y="757150"/>
              <a:ext cx="49900" cy="48275"/>
            </a:xfrm>
            <a:custGeom>
              <a:avLst/>
              <a:gdLst/>
              <a:ahLst/>
              <a:cxnLst/>
              <a:rect l="l" t="t" r="r" b="b"/>
              <a:pathLst>
                <a:path w="1996" h="1931" extrusionOk="0">
                  <a:moveTo>
                    <a:pt x="999" y="451"/>
                  </a:moveTo>
                  <a:cubicBezTo>
                    <a:pt x="1088" y="451"/>
                    <a:pt x="1176" y="473"/>
                    <a:pt x="1256" y="520"/>
                  </a:cubicBezTo>
                  <a:cubicBezTo>
                    <a:pt x="1375" y="589"/>
                    <a:pt x="1460" y="699"/>
                    <a:pt x="1496" y="832"/>
                  </a:cubicBezTo>
                  <a:cubicBezTo>
                    <a:pt x="1532" y="966"/>
                    <a:pt x="1513" y="1105"/>
                    <a:pt x="1445" y="1224"/>
                  </a:cubicBezTo>
                  <a:cubicBezTo>
                    <a:pt x="1376" y="1343"/>
                    <a:pt x="1266" y="1427"/>
                    <a:pt x="1133" y="1464"/>
                  </a:cubicBezTo>
                  <a:cubicBezTo>
                    <a:pt x="1089" y="1475"/>
                    <a:pt x="1044" y="1481"/>
                    <a:pt x="999" y="1481"/>
                  </a:cubicBezTo>
                  <a:cubicBezTo>
                    <a:pt x="909" y="1481"/>
                    <a:pt x="821" y="1458"/>
                    <a:pt x="741" y="1411"/>
                  </a:cubicBezTo>
                  <a:cubicBezTo>
                    <a:pt x="622" y="1343"/>
                    <a:pt x="537" y="1232"/>
                    <a:pt x="501" y="1099"/>
                  </a:cubicBezTo>
                  <a:cubicBezTo>
                    <a:pt x="465" y="965"/>
                    <a:pt x="484" y="827"/>
                    <a:pt x="553" y="708"/>
                  </a:cubicBezTo>
                  <a:cubicBezTo>
                    <a:pt x="621" y="589"/>
                    <a:pt x="732" y="504"/>
                    <a:pt x="865" y="468"/>
                  </a:cubicBezTo>
                  <a:cubicBezTo>
                    <a:pt x="909" y="456"/>
                    <a:pt x="955" y="451"/>
                    <a:pt x="999" y="451"/>
                  </a:cubicBezTo>
                  <a:close/>
                  <a:moveTo>
                    <a:pt x="1000" y="1"/>
                  </a:moveTo>
                  <a:cubicBezTo>
                    <a:pt x="666" y="1"/>
                    <a:pt x="342" y="174"/>
                    <a:pt x="163" y="483"/>
                  </a:cubicBezTo>
                  <a:cubicBezTo>
                    <a:pt x="35" y="706"/>
                    <a:pt x="0" y="965"/>
                    <a:pt x="67" y="1214"/>
                  </a:cubicBezTo>
                  <a:cubicBezTo>
                    <a:pt x="134" y="1464"/>
                    <a:pt x="294" y="1672"/>
                    <a:pt x="516" y="1801"/>
                  </a:cubicBezTo>
                  <a:cubicBezTo>
                    <a:pt x="664" y="1886"/>
                    <a:pt x="828" y="1930"/>
                    <a:pt x="997" y="1930"/>
                  </a:cubicBezTo>
                  <a:cubicBezTo>
                    <a:pt x="1079" y="1930"/>
                    <a:pt x="1164" y="1920"/>
                    <a:pt x="1246" y="1897"/>
                  </a:cubicBezTo>
                  <a:cubicBezTo>
                    <a:pt x="1496" y="1829"/>
                    <a:pt x="1704" y="1670"/>
                    <a:pt x="1832" y="1448"/>
                  </a:cubicBezTo>
                  <a:cubicBezTo>
                    <a:pt x="1960" y="1224"/>
                    <a:pt x="1996" y="964"/>
                    <a:pt x="1928" y="716"/>
                  </a:cubicBezTo>
                  <a:cubicBezTo>
                    <a:pt x="1862" y="467"/>
                    <a:pt x="1702" y="259"/>
                    <a:pt x="1480" y="130"/>
                  </a:cubicBezTo>
                  <a:cubicBezTo>
                    <a:pt x="1328" y="42"/>
                    <a:pt x="1163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199650" y="788675"/>
              <a:ext cx="94775" cy="233350"/>
            </a:xfrm>
            <a:custGeom>
              <a:avLst/>
              <a:gdLst/>
              <a:ahLst/>
              <a:cxnLst/>
              <a:rect l="l" t="t" r="r" b="b"/>
              <a:pathLst>
                <a:path w="3791" h="9334" extrusionOk="0">
                  <a:moveTo>
                    <a:pt x="246" y="1"/>
                  </a:moveTo>
                  <a:cubicBezTo>
                    <a:pt x="188" y="1"/>
                    <a:pt x="131" y="22"/>
                    <a:pt x="88" y="66"/>
                  </a:cubicBezTo>
                  <a:cubicBezTo>
                    <a:pt x="1" y="155"/>
                    <a:pt x="1" y="296"/>
                    <a:pt x="88" y="384"/>
                  </a:cubicBezTo>
                  <a:lnTo>
                    <a:pt x="3342" y="3638"/>
                  </a:lnTo>
                  <a:lnTo>
                    <a:pt x="3342" y="9109"/>
                  </a:lnTo>
                  <a:cubicBezTo>
                    <a:pt x="3342" y="9233"/>
                    <a:pt x="3442" y="9333"/>
                    <a:pt x="3566" y="9333"/>
                  </a:cubicBezTo>
                  <a:cubicBezTo>
                    <a:pt x="3690" y="9333"/>
                    <a:pt x="3791" y="9233"/>
                    <a:pt x="3791" y="9108"/>
                  </a:cubicBezTo>
                  <a:lnTo>
                    <a:pt x="3791" y="3544"/>
                  </a:lnTo>
                  <a:cubicBezTo>
                    <a:pt x="3791" y="3485"/>
                    <a:pt x="3766" y="3427"/>
                    <a:pt x="3725" y="3386"/>
                  </a:cubicBezTo>
                  <a:lnTo>
                    <a:pt x="405" y="66"/>
                  </a:lnTo>
                  <a:cubicBezTo>
                    <a:pt x="361" y="22"/>
                    <a:pt x="303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555825" y="943500"/>
              <a:ext cx="1045300" cy="538450"/>
            </a:xfrm>
            <a:custGeom>
              <a:avLst/>
              <a:gdLst/>
              <a:ahLst/>
              <a:cxnLst/>
              <a:rect l="l" t="t" r="r" b="b"/>
              <a:pathLst>
                <a:path w="41812" h="21538" extrusionOk="0">
                  <a:moveTo>
                    <a:pt x="20107" y="0"/>
                  </a:moveTo>
                  <a:cubicBezTo>
                    <a:pt x="7759" y="0"/>
                    <a:pt x="0" y="9003"/>
                    <a:pt x="0" y="12132"/>
                  </a:cubicBezTo>
                  <a:cubicBezTo>
                    <a:pt x="0" y="15227"/>
                    <a:pt x="8675" y="21538"/>
                    <a:pt x="20453" y="21538"/>
                  </a:cubicBezTo>
                  <a:cubicBezTo>
                    <a:pt x="32231" y="21538"/>
                    <a:pt x="41812" y="14418"/>
                    <a:pt x="41812" y="12089"/>
                  </a:cubicBezTo>
                  <a:cubicBezTo>
                    <a:pt x="41812" y="9117"/>
                    <a:pt x="33820" y="0"/>
                    <a:pt x="20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849250" y="989425"/>
              <a:ext cx="435725" cy="435725"/>
            </a:xfrm>
            <a:custGeom>
              <a:avLst/>
              <a:gdLst/>
              <a:ahLst/>
              <a:cxnLst/>
              <a:rect l="l" t="t" r="r" b="b"/>
              <a:pathLst>
                <a:path w="17429" h="17429" extrusionOk="0">
                  <a:moveTo>
                    <a:pt x="8715" y="1"/>
                  </a:moveTo>
                  <a:cubicBezTo>
                    <a:pt x="6403" y="1"/>
                    <a:pt x="4187" y="919"/>
                    <a:pt x="2553" y="2552"/>
                  </a:cubicBezTo>
                  <a:cubicBezTo>
                    <a:pt x="919" y="4188"/>
                    <a:pt x="0" y="6404"/>
                    <a:pt x="0" y="8715"/>
                  </a:cubicBezTo>
                  <a:cubicBezTo>
                    <a:pt x="0" y="11026"/>
                    <a:pt x="919" y="13242"/>
                    <a:pt x="2553" y="14877"/>
                  </a:cubicBezTo>
                  <a:cubicBezTo>
                    <a:pt x="4187" y="16511"/>
                    <a:pt x="6403" y="17429"/>
                    <a:pt x="8715" y="17429"/>
                  </a:cubicBezTo>
                  <a:cubicBezTo>
                    <a:pt x="11025" y="17429"/>
                    <a:pt x="13243" y="16511"/>
                    <a:pt x="14877" y="14877"/>
                  </a:cubicBezTo>
                  <a:cubicBezTo>
                    <a:pt x="16511" y="13242"/>
                    <a:pt x="17428" y="11026"/>
                    <a:pt x="17428" y="8715"/>
                  </a:cubicBezTo>
                  <a:cubicBezTo>
                    <a:pt x="17428" y="6404"/>
                    <a:pt x="16511" y="4188"/>
                    <a:pt x="14877" y="2552"/>
                  </a:cubicBezTo>
                  <a:cubicBezTo>
                    <a:pt x="13243" y="919"/>
                    <a:pt x="11025" y="1"/>
                    <a:pt x="8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8600" y="1098775"/>
              <a:ext cx="217100" cy="217050"/>
            </a:xfrm>
            <a:custGeom>
              <a:avLst/>
              <a:gdLst/>
              <a:ahLst/>
              <a:cxnLst/>
              <a:rect l="l" t="t" r="r" b="b"/>
              <a:pathLst>
                <a:path w="8684" h="8682" extrusionOk="0">
                  <a:moveTo>
                    <a:pt x="4342" y="0"/>
                  </a:moveTo>
                  <a:cubicBezTo>
                    <a:pt x="1945" y="0"/>
                    <a:pt x="1" y="1943"/>
                    <a:pt x="1" y="4341"/>
                  </a:cubicBezTo>
                  <a:cubicBezTo>
                    <a:pt x="1" y="6739"/>
                    <a:pt x="1945" y="8681"/>
                    <a:pt x="4342" y="8681"/>
                  </a:cubicBezTo>
                  <a:cubicBezTo>
                    <a:pt x="6739" y="8681"/>
                    <a:pt x="8683" y="6739"/>
                    <a:pt x="8683" y="4341"/>
                  </a:cubicBezTo>
                  <a:cubicBezTo>
                    <a:pt x="8683" y="1943"/>
                    <a:pt x="6739" y="0"/>
                    <a:pt x="4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555825" y="1078125"/>
              <a:ext cx="1045300" cy="403825"/>
            </a:xfrm>
            <a:custGeom>
              <a:avLst/>
              <a:gdLst/>
              <a:ahLst/>
              <a:cxnLst/>
              <a:rect l="l" t="t" r="r" b="b"/>
              <a:pathLst>
                <a:path w="41812" h="16153" extrusionOk="0">
                  <a:moveTo>
                    <a:pt x="4796" y="1"/>
                  </a:moveTo>
                  <a:cubicBezTo>
                    <a:pt x="1707" y="2519"/>
                    <a:pt x="0" y="5280"/>
                    <a:pt x="0" y="6747"/>
                  </a:cubicBezTo>
                  <a:cubicBezTo>
                    <a:pt x="0" y="9842"/>
                    <a:pt x="8675" y="16153"/>
                    <a:pt x="20453" y="16153"/>
                  </a:cubicBezTo>
                  <a:cubicBezTo>
                    <a:pt x="32231" y="16153"/>
                    <a:pt x="41812" y="9033"/>
                    <a:pt x="41812" y="6704"/>
                  </a:cubicBezTo>
                  <a:cubicBezTo>
                    <a:pt x="41812" y="5931"/>
                    <a:pt x="41266" y="4741"/>
                    <a:pt x="40225" y="3405"/>
                  </a:cubicBezTo>
                  <a:cubicBezTo>
                    <a:pt x="35730" y="5246"/>
                    <a:pt x="30894" y="6236"/>
                    <a:pt x="25904" y="6236"/>
                  </a:cubicBezTo>
                  <a:cubicBezTo>
                    <a:pt x="25576" y="6236"/>
                    <a:pt x="25248" y="6232"/>
                    <a:pt x="24919" y="6223"/>
                  </a:cubicBezTo>
                  <a:cubicBezTo>
                    <a:pt x="17933" y="6039"/>
                    <a:pt x="10439" y="4234"/>
                    <a:pt x="479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059650" y="1138425"/>
              <a:ext cx="66725" cy="66700"/>
            </a:xfrm>
            <a:custGeom>
              <a:avLst/>
              <a:gdLst/>
              <a:ahLst/>
              <a:cxnLst/>
              <a:rect l="l" t="t" r="r" b="b"/>
              <a:pathLst>
                <a:path w="2669" h="2668" extrusionOk="0">
                  <a:moveTo>
                    <a:pt x="1335" y="1"/>
                  </a:moveTo>
                  <a:cubicBezTo>
                    <a:pt x="598" y="1"/>
                    <a:pt x="1" y="598"/>
                    <a:pt x="1" y="1335"/>
                  </a:cubicBezTo>
                  <a:cubicBezTo>
                    <a:pt x="1" y="2070"/>
                    <a:pt x="598" y="2667"/>
                    <a:pt x="1335" y="2667"/>
                  </a:cubicBezTo>
                  <a:cubicBezTo>
                    <a:pt x="2071" y="2667"/>
                    <a:pt x="2668" y="2070"/>
                    <a:pt x="2668" y="1335"/>
                  </a:cubicBezTo>
                  <a:cubicBezTo>
                    <a:pt x="2668" y="598"/>
                    <a:pt x="2071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217175" y="997750"/>
              <a:ext cx="106400" cy="58400"/>
            </a:xfrm>
            <a:custGeom>
              <a:avLst/>
              <a:gdLst/>
              <a:ahLst/>
              <a:cxnLst/>
              <a:rect l="l" t="t" r="r" b="b"/>
              <a:pathLst>
                <a:path w="4256" h="2336" extrusionOk="0">
                  <a:moveTo>
                    <a:pt x="837" y="1"/>
                  </a:moveTo>
                  <a:cubicBezTo>
                    <a:pt x="206" y="1"/>
                    <a:pt x="1" y="1071"/>
                    <a:pt x="719" y="1346"/>
                  </a:cubicBezTo>
                  <a:cubicBezTo>
                    <a:pt x="1540" y="1660"/>
                    <a:pt x="2360" y="1974"/>
                    <a:pt x="3181" y="2288"/>
                  </a:cubicBezTo>
                  <a:cubicBezTo>
                    <a:pt x="3266" y="2321"/>
                    <a:pt x="3346" y="2335"/>
                    <a:pt x="3420" y="2335"/>
                  </a:cubicBezTo>
                  <a:cubicBezTo>
                    <a:pt x="4051" y="2335"/>
                    <a:pt x="4256" y="1265"/>
                    <a:pt x="3539" y="991"/>
                  </a:cubicBezTo>
                  <a:cubicBezTo>
                    <a:pt x="2719" y="677"/>
                    <a:pt x="1899" y="361"/>
                    <a:pt x="1076" y="48"/>
                  </a:cubicBezTo>
                  <a:cubicBezTo>
                    <a:pt x="991" y="16"/>
                    <a:pt x="911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330250" y="1044175"/>
              <a:ext cx="160450" cy="107250"/>
            </a:xfrm>
            <a:custGeom>
              <a:avLst/>
              <a:gdLst/>
              <a:ahLst/>
              <a:cxnLst/>
              <a:rect l="l" t="t" r="r" b="b"/>
              <a:pathLst>
                <a:path w="6418" h="4290" extrusionOk="0">
                  <a:moveTo>
                    <a:pt x="843" y="0"/>
                  </a:moveTo>
                  <a:cubicBezTo>
                    <a:pt x="207" y="0"/>
                    <a:pt x="0" y="1073"/>
                    <a:pt x="722" y="1344"/>
                  </a:cubicBezTo>
                  <a:cubicBezTo>
                    <a:pt x="2324" y="1944"/>
                    <a:pt x="3646" y="3035"/>
                    <a:pt x="4942" y="4121"/>
                  </a:cubicBezTo>
                  <a:cubicBezTo>
                    <a:pt x="5082" y="4240"/>
                    <a:pt x="5237" y="4290"/>
                    <a:pt x="5386" y="4290"/>
                  </a:cubicBezTo>
                  <a:cubicBezTo>
                    <a:pt x="5936" y="4290"/>
                    <a:pt x="6417" y="3609"/>
                    <a:pt x="5894" y="3170"/>
                  </a:cubicBezTo>
                  <a:cubicBezTo>
                    <a:pt x="4409" y="1926"/>
                    <a:pt x="2913" y="732"/>
                    <a:pt x="1080" y="46"/>
                  </a:cubicBezTo>
                  <a:cubicBezTo>
                    <a:pt x="996" y="15"/>
                    <a:pt x="917" y="0"/>
                    <a:pt x="84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>
            <a:off x="7675049" y="2512083"/>
            <a:ext cx="864252" cy="1054868"/>
            <a:chOff x="5079250" y="2236750"/>
            <a:chExt cx="1080450" cy="1318750"/>
          </a:xfrm>
        </p:grpSpPr>
        <p:sp>
          <p:nvSpPr>
            <p:cNvPr id="96" name="Google Shape;96;p3"/>
            <p:cNvSpPr/>
            <p:nvPr/>
          </p:nvSpPr>
          <p:spPr>
            <a:xfrm>
              <a:off x="5316525" y="2236750"/>
              <a:ext cx="319825" cy="220125"/>
            </a:xfrm>
            <a:custGeom>
              <a:avLst/>
              <a:gdLst/>
              <a:ahLst/>
              <a:cxnLst/>
              <a:rect l="l" t="t" r="r" b="b"/>
              <a:pathLst>
                <a:path w="12793" h="8805" extrusionOk="0">
                  <a:moveTo>
                    <a:pt x="5146" y="1"/>
                  </a:moveTo>
                  <a:cubicBezTo>
                    <a:pt x="2032" y="1"/>
                    <a:pt x="1" y="2499"/>
                    <a:pt x="1" y="2499"/>
                  </a:cubicBezTo>
                  <a:cubicBezTo>
                    <a:pt x="1" y="2499"/>
                    <a:pt x="1483" y="1961"/>
                    <a:pt x="3375" y="1961"/>
                  </a:cubicBezTo>
                  <a:cubicBezTo>
                    <a:pt x="4366" y="1961"/>
                    <a:pt x="5469" y="2109"/>
                    <a:pt x="6530" y="2558"/>
                  </a:cubicBezTo>
                  <a:cubicBezTo>
                    <a:pt x="9618" y="3864"/>
                    <a:pt x="9115" y="7994"/>
                    <a:pt x="9115" y="7994"/>
                  </a:cubicBezTo>
                  <a:lnTo>
                    <a:pt x="11217" y="8804"/>
                  </a:lnTo>
                  <a:cubicBezTo>
                    <a:pt x="11217" y="8804"/>
                    <a:pt x="12793" y="3129"/>
                    <a:pt x="8082" y="742"/>
                  </a:cubicBezTo>
                  <a:cubicBezTo>
                    <a:pt x="7028" y="208"/>
                    <a:pt x="6042" y="1"/>
                    <a:pt x="5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532525" y="2354450"/>
              <a:ext cx="75475" cy="102425"/>
            </a:xfrm>
            <a:custGeom>
              <a:avLst/>
              <a:gdLst/>
              <a:ahLst/>
              <a:cxnLst/>
              <a:rect l="l" t="t" r="r" b="b"/>
              <a:pathLst>
                <a:path w="3019" h="4097" extrusionOk="0">
                  <a:moveTo>
                    <a:pt x="0" y="1"/>
                  </a:moveTo>
                  <a:lnTo>
                    <a:pt x="0" y="1"/>
                  </a:lnTo>
                  <a:cubicBezTo>
                    <a:pt x="679" y="1570"/>
                    <a:pt x="475" y="3286"/>
                    <a:pt x="475" y="3286"/>
                  </a:cubicBezTo>
                  <a:lnTo>
                    <a:pt x="2578" y="4096"/>
                  </a:lnTo>
                  <a:cubicBezTo>
                    <a:pt x="2578" y="4096"/>
                    <a:pt x="3019" y="2510"/>
                    <a:pt x="2738" y="660"/>
                  </a:cubicBezTo>
                  <a:cubicBezTo>
                    <a:pt x="1826" y="432"/>
                    <a:pt x="914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236600" y="2346225"/>
              <a:ext cx="324600" cy="221325"/>
            </a:xfrm>
            <a:custGeom>
              <a:avLst/>
              <a:gdLst/>
              <a:ahLst/>
              <a:cxnLst/>
              <a:rect l="l" t="t" r="r" b="b"/>
              <a:pathLst>
                <a:path w="12984" h="8853" extrusionOk="0">
                  <a:moveTo>
                    <a:pt x="1874" y="1"/>
                  </a:moveTo>
                  <a:lnTo>
                    <a:pt x="1874" y="1"/>
                  </a:lnTo>
                  <a:cubicBezTo>
                    <a:pt x="1874" y="1"/>
                    <a:pt x="1" y="5003"/>
                    <a:pt x="4443" y="7861"/>
                  </a:cubicBezTo>
                  <a:cubicBezTo>
                    <a:pt x="5564" y="8582"/>
                    <a:pt x="6664" y="8852"/>
                    <a:pt x="7682" y="8852"/>
                  </a:cubicBezTo>
                  <a:cubicBezTo>
                    <a:pt x="10693" y="8852"/>
                    <a:pt x="12984" y="6489"/>
                    <a:pt x="12984" y="6489"/>
                  </a:cubicBezTo>
                  <a:lnTo>
                    <a:pt x="11223" y="5085"/>
                  </a:lnTo>
                  <a:cubicBezTo>
                    <a:pt x="11223" y="5085"/>
                    <a:pt x="9527" y="6377"/>
                    <a:pt x="7578" y="6377"/>
                  </a:cubicBezTo>
                  <a:cubicBezTo>
                    <a:pt x="6804" y="6377"/>
                    <a:pt x="5989" y="6173"/>
                    <a:pt x="5225" y="5604"/>
                  </a:cubicBezTo>
                  <a:cubicBezTo>
                    <a:pt x="2537" y="3600"/>
                    <a:pt x="1874" y="1"/>
                    <a:pt x="1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85425" y="2473325"/>
              <a:ext cx="175775" cy="94125"/>
            </a:xfrm>
            <a:custGeom>
              <a:avLst/>
              <a:gdLst/>
              <a:ahLst/>
              <a:cxnLst/>
              <a:rect l="l" t="t" r="r" b="b"/>
              <a:pathLst>
                <a:path w="7031" h="3765" extrusionOk="0">
                  <a:moveTo>
                    <a:pt x="5270" y="1"/>
                  </a:moveTo>
                  <a:cubicBezTo>
                    <a:pt x="5270" y="1"/>
                    <a:pt x="4016" y="953"/>
                    <a:pt x="2426" y="1221"/>
                  </a:cubicBezTo>
                  <a:cubicBezTo>
                    <a:pt x="2092" y="1633"/>
                    <a:pt x="1737" y="2030"/>
                    <a:pt x="1344" y="2401"/>
                  </a:cubicBezTo>
                  <a:cubicBezTo>
                    <a:pt x="940" y="2783"/>
                    <a:pt x="489" y="3150"/>
                    <a:pt x="0" y="3494"/>
                  </a:cubicBezTo>
                  <a:cubicBezTo>
                    <a:pt x="595" y="3684"/>
                    <a:pt x="1175" y="3764"/>
                    <a:pt x="1730" y="3764"/>
                  </a:cubicBezTo>
                  <a:cubicBezTo>
                    <a:pt x="4741" y="3764"/>
                    <a:pt x="7031" y="1404"/>
                    <a:pt x="7031" y="1404"/>
                  </a:cubicBezTo>
                  <a:lnTo>
                    <a:pt x="527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529100" y="2466150"/>
              <a:ext cx="480875" cy="455425"/>
            </a:xfrm>
            <a:custGeom>
              <a:avLst/>
              <a:gdLst/>
              <a:ahLst/>
              <a:cxnLst/>
              <a:rect l="l" t="t" r="r" b="b"/>
              <a:pathLst>
                <a:path w="19235" h="18217" extrusionOk="0">
                  <a:moveTo>
                    <a:pt x="1841" y="0"/>
                  </a:moveTo>
                  <a:lnTo>
                    <a:pt x="0" y="1416"/>
                  </a:lnTo>
                  <a:cubicBezTo>
                    <a:pt x="0" y="1416"/>
                    <a:pt x="10450" y="17141"/>
                    <a:pt x="15509" y="18216"/>
                  </a:cubicBezTo>
                  <a:lnTo>
                    <a:pt x="19235" y="14719"/>
                  </a:lnTo>
                  <a:cubicBezTo>
                    <a:pt x="19235" y="14719"/>
                    <a:pt x="14871" y="7771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559300" y="2466125"/>
              <a:ext cx="450700" cy="385500"/>
            </a:xfrm>
            <a:custGeom>
              <a:avLst/>
              <a:gdLst/>
              <a:ahLst/>
              <a:cxnLst/>
              <a:rect l="l" t="t" r="r" b="b"/>
              <a:pathLst>
                <a:path w="18028" h="15420" extrusionOk="0">
                  <a:moveTo>
                    <a:pt x="634" y="0"/>
                  </a:moveTo>
                  <a:lnTo>
                    <a:pt x="0" y="488"/>
                  </a:lnTo>
                  <a:cubicBezTo>
                    <a:pt x="4289" y="4283"/>
                    <a:pt x="15782" y="14250"/>
                    <a:pt x="17283" y="15419"/>
                  </a:cubicBezTo>
                  <a:lnTo>
                    <a:pt x="18028" y="14720"/>
                  </a:lnTo>
                  <a:cubicBezTo>
                    <a:pt x="18028" y="14720"/>
                    <a:pt x="13664" y="7772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394025" y="2882500"/>
              <a:ext cx="650125" cy="516625"/>
            </a:xfrm>
            <a:custGeom>
              <a:avLst/>
              <a:gdLst/>
              <a:ahLst/>
              <a:cxnLst/>
              <a:rect l="l" t="t" r="r" b="b"/>
              <a:pathLst>
                <a:path w="26005" h="20665" extrusionOk="0">
                  <a:moveTo>
                    <a:pt x="23308" y="0"/>
                  </a:moveTo>
                  <a:cubicBezTo>
                    <a:pt x="12928" y="0"/>
                    <a:pt x="1" y="10346"/>
                    <a:pt x="1" y="10346"/>
                  </a:cubicBezTo>
                  <a:lnTo>
                    <a:pt x="6824" y="20664"/>
                  </a:lnTo>
                  <a:cubicBezTo>
                    <a:pt x="6824" y="20664"/>
                    <a:pt x="22452" y="13423"/>
                    <a:pt x="25781" y="2301"/>
                  </a:cubicBezTo>
                  <a:cubicBezTo>
                    <a:pt x="26005" y="1555"/>
                    <a:pt x="24451" y="23"/>
                    <a:pt x="23671" y="5"/>
                  </a:cubicBezTo>
                  <a:cubicBezTo>
                    <a:pt x="23550" y="2"/>
                    <a:pt x="23429" y="0"/>
                    <a:pt x="23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444975" y="2908100"/>
              <a:ext cx="596100" cy="490950"/>
            </a:xfrm>
            <a:custGeom>
              <a:avLst/>
              <a:gdLst/>
              <a:ahLst/>
              <a:cxnLst/>
              <a:rect l="l" t="t" r="r" b="b"/>
              <a:pathLst>
                <a:path w="23844" h="19638" extrusionOk="0">
                  <a:moveTo>
                    <a:pt x="23196" y="0"/>
                  </a:moveTo>
                  <a:cubicBezTo>
                    <a:pt x="21624" y="1167"/>
                    <a:pt x="19984" y="2239"/>
                    <a:pt x="18345" y="3236"/>
                  </a:cubicBezTo>
                  <a:cubicBezTo>
                    <a:pt x="12533" y="6781"/>
                    <a:pt x="6494" y="10388"/>
                    <a:pt x="1" y="12403"/>
                  </a:cubicBezTo>
                  <a:lnTo>
                    <a:pt x="4786" y="19638"/>
                  </a:lnTo>
                  <a:cubicBezTo>
                    <a:pt x="4786" y="19638"/>
                    <a:pt x="20414" y="12398"/>
                    <a:pt x="23743" y="1276"/>
                  </a:cubicBezTo>
                  <a:cubicBezTo>
                    <a:pt x="23843" y="939"/>
                    <a:pt x="23583" y="445"/>
                    <a:pt x="2319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147300" y="2971675"/>
              <a:ext cx="510550" cy="583825"/>
            </a:xfrm>
            <a:custGeom>
              <a:avLst/>
              <a:gdLst/>
              <a:ahLst/>
              <a:cxnLst/>
              <a:rect l="l" t="t" r="r" b="b"/>
              <a:pathLst>
                <a:path w="20422" h="23353" extrusionOk="0">
                  <a:moveTo>
                    <a:pt x="10019" y="0"/>
                  </a:moveTo>
                  <a:lnTo>
                    <a:pt x="10019" y="3090"/>
                  </a:lnTo>
                  <a:cubicBezTo>
                    <a:pt x="8836" y="3317"/>
                    <a:pt x="7737" y="3780"/>
                    <a:pt x="6775" y="4431"/>
                  </a:cubicBezTo>
                  <a:lnTo>
                    <a:pt x="4591" y="2248"/>
                  </a:lnTo>
                  <a:lnTo>
                    <a:pt x="2248" y="4591"/>
                  </a:lnTo>
                  <a:lnTo>
                    <a:pt x="4430" y="6774"/>
                  </a:lnTo>
                  <a:cubicBezTo>
                    <a:pt x="3780" y="7736"/>
                    <a:pt x="3319" y="8835"/>
                    <a:pt x="3090" y="10018"/>
                  </a:cubicBezTo>
                  <a:lnTo>
                    <a:pt x="0" y="10018"/>
                  </a:lnTo>
                  <a:lnTo>
                    <a:pt x="0" y="13334"/>
                  </a:lnTo>
                  <a:lnTo>
                    <a:pt x="3090" y="13334"/>
                  </a:lnTo>
                  <a:cubicBezTo>
                    <a:pt x="3318" y="14515"/>
                    <a:pt x="3780" y="15614"/>
                    <a:pt x="4430" y="16577"/>
                  </a:cubicBezTo>
                  <a:lnTo>
                    <a:pt x="2248" y="18760"/>
                  </a:lnTo>
                  <a:lnTo>
                    <a:pt x="4591" y="21104"/>
                  </a:lnTo>
                  <a:lnTo>
                    <a:pt x="6775" y="18921"/>
                  </a:lnTo>
                  <a:cubicBezTo>
                    <a:pt x="7736" y="19573"/>
                    <a:pt x="8835" y="20034"/>
                    <a:pt x="10019" y="20261"/>
                  </a:cubicBezTo>
                  <a:lnTo>
                    <a:pt x="10019" y="23352"/>
                  </a:lnTo>
                  <a:lnTo>
                    <a:pt x="13334" y="23352"/>
                  </a:lnTo>
                  <a:lnTo>
                    <a:pt x="13334" y="20261"/>
                  </a:lnTo>
                  <a:cubicBezTo>
                    <a:pt x="17370" y="19484"/>
                    <a:pt x="20422" y="15937"/>
                    <a:pt x="20422" y="11674"/>
                  </a:cubicBezTo>
                  <a:cubicBezTo>
                    <a:pt x="20422" y="7411"/>
                    <a:pt x="17370" y="3866"/>
                    <a:pt x="13334" y="3090"/>
                  </a:cubicBezTo>
                  <a:lnTo>
                    <a:pt x="13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203475" y="3069150"/>
              <a:ext cx="454375" cy="486225"/>
            </a:xfrm>
            <a:custGeom>
              <a:avLst/>
              <a:gdLst/>
              <a:ahLst/>
              <a:cxnLst/>
              <a:rect l="l" t="t" r="r" b="b"/>
              <a:pathLst>
                <a:path w="18175" h="19449" extrusionOk="0">
                  <a:moveTo>
                    <a:pt x="13418" y="1"/>
                  </a:moveTo>
                  <a:lnTo>
                    <a:pt x="13418" y="1"/>
                  </a:lnTo>
                  <a:cubicBezTo>
                    <a:pt x="13842" y="2830"/>
                    <a:pt x="13444" y="5741"/>
                    <a:pt x="12087" y="8416"/>
                  </a:cubicBezTo>
                  <a:cubicBezTo>
                    <a:pt x="9827" y="12872"/>
                    <a:pt x="5827" y="14822"/>
                    <a:pt x="1584" y="14822"/>
                  </a:cubicBezTo>
                  <a:cubicBezTo>
                    <a:pt x="1096" y="14822"/>
                    <a:pt x="604" y="14796"/>
                    <a:pt x="112" y="14745"/>
                  </a:cubicBezTo>
                  <a:lnTo>
                    <a:pt x="1" y="14857"/>
                  </a:lnTo>
                  <a:lnTo>
                    <a:pt x="2344" y="17201"/>
                  </a:lnTo>
                  <a:lnTo>
                    <a:pt x="4528" y="15018"/>
                  </a:lnTo>
                  <a:cubicBezTo>
                    <a:pt x="5489" y="15669"/>
                    <a:pt x="6588" y="16131"/>
                    <a:pt x="7772" y="16358"/>
                  </a:cubicBezTo>
                  <a:lnTo>
                    <a:pt x="7772" y="19449"/>
                  </a:lnTo>
                  <a:lnTo>
                    <a:pt x="11087" y="19449"/>
                  </a:lnTo>
                  <a:lnTo>
                    <a:pt x="11087" y="16358"/>
                  </a:lnTo>
                  <a:cubicBezTo>
                    <a:pt x="15123" y="15584"/>
                    <a:pt x="18175" y="12037"/>
                    <a:pt x="18175" y="7774"/>
                  </a:cubicBezTo>
                  <a:cubicBezTo>
                    <a:pt x="18175" y="4384"/>
                    <a:pt x="16239" y="1450"/>
                    <a:pt x="1341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842225" y="2804325"/>
              <a:ext cx="251300" cy="251325"/>
            </a:xfrm>
            <a:custGeom>
              <a:avLst/>
              <a:gdLst/>
              <a:ahLst/>
              <a:cxnLst/>
              <a:rect l="l" t="t" r="r" b="b"/>
              <a:pathLst>
                <a:path w="10052" h="10053" extrusionOk="0">
                  <a:moveTo>
                    <a:pt x="5026" y="1"/>
                  </a:moveTo>
                  <a:cubicBezTo>
                    <a:pt x="3694" y="1"/>
                    <a:pt x="2415" y="531"/>
                    <a:pt x="1472" y="1473"/>
                  </a:cubicBezTo>
                  <a:cubicBezTo>
                    <a:pt x="530" y="2415"/>
                    <a:pt x="0" y="3695"/>
                    <a:pt x="0" y="5027"/>
                  </a:cubicBezTo>
                  <a:cubicBezTo>
                    <a:pt x="0" y="6360"/>
                    <a:pt x="530" y="7638"/>
                    <a:pt x="1472" y="8580"/>
                  </a:cubicBezTo>
                  <a:cubicBezTo>
                    <a:pt x="2415" y="9523"/>
                    <a:pt x="3694" y="10052"/>
                    <a:pt x="5026" y="10052"/>
                  </a:cubicBezTo>
                  <a:cubicBezTo>
                    <a:pt x="6359" y="10052"/>
                    <a:pt x="7637" y="9523"/>
                    <a:pt x="8580" y="8580"/>
                  </a:cubicBezTo>
                  <a:cubicBezTo>
                    <a:pt x="9522" y="7638"/>
                    <a:pt x="10052" y="6360"/>
                    <a:pt x="10052" y="5027"/>
                  </a:cubicBezTo>
                  <a:cubicBezTo>
                    <a:pt x="10052" y="3695"/>
                    <a:pt x="9522" y="2415"/>
                    <a:pt x="8580" y="1473"/>
                  </a:cubicBezTo>
                  <a:cubicBezTo>
                    <a:pt x="7637" y="531"/>
                    <a:pt x="6359" y="1"/>
                    <a:pt x="5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479500" y="2420500"/>
              <a:ext cx="139025" cy="127250"/>
            </a:xfrm>
            <a:custGeom>
              <a:avLst/>
              <a:gdLst/>
              <a:ahLst/>
              <a:cxnLst/>
              <a:rect l="l" t="t" r="r" b="b"/>
              <a:pathLst>
                <a:path w="5561" h="5090" extrusionOk="0">
                  <a:moveTo>
                    <a:pt x="2779" y="0"/>
                  </a:moveTo>
                  <a:cubicBezTo>
                    <a:pt x="1604" y="0"/>
                    <a:pt x="546" y="821"/>
                    <a:pt x="292" y="2016"/>
                  </a:cubicBezTo>
                  <a:cubicBezTo>
                    <a:pt x="1" y="3390"/>
                    <a:pt x="878" y="4741"/>
                    <a:pt x="2252" y="5033"/>
                  </a:cubicBezTo>
                  <a:cubicBezTo>
                    <a:pt x="2430" y="5071"/>
                    <a:pt x="2608" y="5089"/>
                    <a:pt x="2783" y="5089"/>
                  </a:cubicBezTo>
                  <a:cubicBezTo>
                    <a:pt x="3958" y="5089"/>
                    <a:pt x="5014" y="4270"/>
                    <a:pt x="5268" y="3073"/>
                  </a:cubicBezTo>
                  <a:cubicBezTo>
                    <a:pt x="5561" y="1699"/>
                    <a:pt x="4684" y="349"/>
                    <a:pt x="3309" y="56"/>
                  </a:cubicBezTo>
                  <a:cubicBezTo>
                    <a:pt x="3131" y="19"/>
                    <a:pt x="2954" y="0"/>
                    <a:pt x="2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865075" y="2844375"/>
              <a:ext cx="228525" cy="211275"/>
            </a:xfrm>
            <a:custGeom>
              <a:avLst/>
              <a:gdLst/>
              <a:ahLst/>
              <a:cxnLst/>
              <a:rect l="l" t="t" r="r" b="b"/>
              <a:pathLst>
                <a:path w="9141" h="8451" extrusionOk="0">
                  <a:moveTo>
                    <a:pt x="7786" y="1"/>
                  </a:moveTo>
                  <a:cubicBezTo>
                    <a:pt x="7715" y="692"/>
                    <a:pt x="7525" y="1415"/>
                    <a:pt x="7179" y="2173"/>
                  </a:cubicBezTo>
                  <a:cubicBezTo>
                    <a:pt x="5868" y="5041"/>
                    <a:pt x="3735" y="6419"/>
                    <a:pt x="1253" y="6419"/>
                  </a:cubicBezTo>
                  <a:cubicBezTo>
                    <a:pt x="845" y="6419"/>
                    <a:pt x="426" y="6382"/>
                    <a:pt x="1" y="6307"/>
                  </a:cubicBezTo>
                  <a:lnTo>
                    <a:pt x="1" y="6307"/>
                  </a:lnTo>
                  <a:cubicBezTo>
                    <a:pt x="909" y="7602"/>
                    <a:pt x="2411" y="8450"/>
                    <a:pt x="4113" y="8450"/>
                  </a:cubicBezTo>
                  <a:cubicBezTo>
                    <a:pt x="6889" y="8450"/>
                    <a:pt x="9139" y="6200"/>
                    <a:pt x="9139" y="3424"/>
                  </a:cubicBezTo>
                  <a:cubicBezTo>
                    <a:pt x="9141" y="2101"/>
                    <a:pt x="8623" y="898"/>
                    <a:pt x="778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26175" y="2420700"/>
              <a:ext cx="92350" cy="127050"/>
            </a:xfrm>
            <a:custGeom>
              <a:avLst/>
              <a:gdLst/>
              <a:ahLst/>
              <a:cxnLst/>
              <a:rect l="l" t="t" r="r" b="b"/>
              <a:pathLst>
                <a:path w="3694" h="5082" extrusionOk="0">
                  <a:moveTo>
                    <a:pt x="961" y="1"/>
                  </a:moveTo>
                  <a:cubicBezTo>
                    <a:pt x="848" y="1"/>
                    <a:pt x="735" y="8"/>
                    <a:pt x="624" y="20"/>
                  </a:cubicBezTo>
                  <a:cubicBezTo>
                    <a:pt x="983" y="689"/>
                    <a:pt x="1189" y="1429"/>
                    <a:pt x="1158" y="2242"/>
                  </a:cubicBezTo>
                  <a:cubicBezTo>
                    <a:pt x="1120" y="3245"/>
                    <a:pt x="677" y="4188"/>
                    <a:pt x="0" y="4902"/>
                  </a:cubicBezTo>
                  <a:cubicBezTo>
                    <a:pt x="125" y="4950"/>
                    <a:pt x="251" y="4997"/>
                    <a:pt x="386" y="5025"/>
                  </a:cubicBezTo>
                  <a:cubicBezTo>
                    <a:pt x="564" y="5063"/>
                    <a:pt x="742" y="5081"/>
                    <a:pt x="917" y="5081"/>
                  </a:cubicBezTo>
                  <a:cubicBezTo>
                    <a:pt x="2092" y="5081"/>
                    <a:pt x="3149" y="4263"/>
                    <a:pt x="3403" y="3065"/>
                  </a:cubicBezTo>
                  <a:cubicBezTo>
                    <a:pt x="3694" y="1691"/>
                    <a:pt x="2817" y="341"/>
                    <a:pt x="1443" y="49"/>
                  </a:cubicBezTo>
                  <a:cubicBezTo>
                    <a:pt x="1281" y="15"/>
                    <a:pt x="1120" y="1"/>
                    <a:pt x="96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283750" y="3322175"/>
              <a:ext cx="35500" cy="35450"/>
            </a:xfrm>
            <a:custGeom>
              <a:avLst/>
              <a:gdLst/>
              <a:ahLst/>
              <a:cxnLst/>
              <a:rect l="l" t="t" r="r" b="b"/>
              <a:pathLst>
                <a:path w="1420" h="1418" extrusionOk="0">
                  <a:moveTo>
                    <a:pt x="709" y="0"/>
                  </a:moveTo>
                  <a:cubicBezTo>
                    <a:pt x="318" y="0"/>
                    <a:pt x="1" y="317"/>
                    <a:pt x="1" y="709"/>
                  </a:cubicBezTo>
                  <a:cubicBezTo>
                    <a:pt x="1" y="1100"/>
                    <a:pt x="318" y="1417"/>
                    <a:pt x="709" y="1417"/>
                  </a:cubicBezTo>
                  <a:cubicBezTo>
                    <a:pt x="1101" y="1417"/>
                    <a:pt x="1419" y="1100"/>
                    <a:pt x="1419" y="709"/>
                  </a:cubicBezTo>
                  <a:cubicBezTo>
                    <a:pt x="1419" y="317"/>
                    <a:pt x="1101" y="0"/>
                    <a:pt x="7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261800" y="3241850"/>
              <a:ext cx="35500" cy="35475"/>
            </a:xfrm>
            <a:custGeom>
              <a:avLst/>
              <a:gdLst/>
              <a:ahLst/>
              <a:cxnLst/>
              <a:rect l="l" t="t" r="r" b="b"/>
              <a:pathLst>
                <a:path w="1420" h="1419" extrusionOk="0">
                  <a:moveTo>
                    <a:pt x="710" y="1"/>
                  </a:moveTo>
                  <a:cubicBezTo>
                    <a:pt x="318" y="1"/>
                    <a:pt x="1" y="318"/>
                    <a:pt x="1" y="710"/>
                  </a:cubicBezTo>
                  <a:cubicBezTo>
                    <a:pt x="1" y="1101"/>
                    <a:pt x="318" y="1418"/>
                    <a:pt x="710" y="1418"/>
                  </a:cubicBezTo>
                  <a:cubicBezTo>
                    <a:pt x="1102" y="1418"/>
                    <a:pt x="1419" y="1101"/>
                    <a:pt x="1419" y="710"/>
                  </a:cubicBezTo>
                  <a:cubicBezTo>
                    <a:pt x="1419" y="318"/>
                    <a:pt x="1102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288850" y="3161550"/>
              <a:ext cx="35475" cy="35500"/>
            </a:xfrm>
            <a:custGeom>
              <a:avLst/>
              <a:gdLst/>
              <a:ahLst/>
              <a:cxnLst/>
              <a:rect l="l" t="t" r="r" b="b"/>
              <a:pathLst>
                <a:path w="1419" h="1420" extrusionOk="0">
                  <a:moveTo>
                    <a:pt x="709" y="1"/>
                  </a:moveTo>
                  <a:cubicBezTo>
                    <a:pt x="318" y="1"/>
                    <a:pt x="0" y="319"/>
                    <a:pt x="0" y="710"/>
                  </a:cubicBezTo>
                  <a:cubicBezTo>
                    <a:pt x="0" y="1102"/>
                    <a:pt x="318" y="1419"/>
                    <a:pt x="709" y="1419"/>
                  </a:cubicBezTo>
                  <a:cubicBezTo>
                    <a:pt x="1100" y="1419"/>
                    <a:pt x="1419" y="1102"/>
                    <a:pt x="1419" y="710"/>
                  </a:cubicBezTo>
                  <a:cubicBezTo>
                    <a:pt x="1419" y="319"/>
                    <a:pt x="1100" y="1"/>
                    <a:pt x="7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959025" y="282160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55" y="0"/>
                  </a:moveTo>
                  <a:cubicBezTo>
                    <a:pt x="158" y="0"/>
                    <a:pt x="1" y="160"/>
                    <a:pt x="1" y="355"/>
                  </a:cubicBezTo>
                  <a:cubicBezTo>
                    <a:pt x="1" y="553"/>
                    <a:pt x="159" y="710"/>
                    <a:pt x="355" y="710"/>
                  </a:cubicBezTo>
                  <a:cubicBezTo>
                    <a:pt x="553" y="710"/>
                    <a:pt x="710" y="551"/>
                    <a:pt x="710" y="355"/>
                  </a:cubicBezTo>
                  <a:cubicBezTo>
                    <a:pt x="710" y="158"/>
                    <a:pt x="55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511325" y="2496325"/>
              <a:ext cx="17800" cy="17775"/>
            </a:xfrm>
            <a:custGeom>
              <a:avLst/>
              <a:gdLst/>
              <a:ahLst/>
              <a:cxnLst/>
              <a:rect l="l" t="t" r="r" b="b"/>
              <a:pathLst>
                <a:path w="712" h="711" extrusionOk="0">
                  <a:moveTo>
                    <a:pt x="355" y="1"/>
                  </a:moveTo>
                  <a:cubicBezTo>
                    <a:pt x="159" y="1"/>
                    <a:pt x="0" y="159"/>
                    <a:pt x="0" y="356"/>
                  </a:cubicBezTo>
                  <a:cubicBezTo>
                    <a:pt x="0" y="553"/>
                    <a:pt x="160" y="710"/>
                    <a:pt x="355" y="710"/>
                  </a:cubicBezTo>
                  <a:cubicBezTo>
                    <a:pt x="552" y="710"/>
                    <a:pt x="711" y="552"/>
                    <a:pt x="711" y="356"/>
                  </a:cubicBezTo>
                  <a:cubicBezTo>
                    <a:pt x="711" y="160"/>
                    <a:pt x="552" y="2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565550" y="24391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55" y="1"/>
                  </a:moveTo>
                  <a:cubicBezTo>
                    <a:pt x="158" y="1"/>
                    <a:pt x="0" y="160"/>
                    <a:pt x="0" y="356"/>
                  </a:cubicBezTo>
                  <a:cubicBezTo>
                    <a:pt x="0" y="553"/>
                    <a:pt x="159" y="712"/>
                    <a:pt x="355" y="712"/>
                  </a:cubicBezTo>
                  <a:cubicBezTo>
                    <a:pt x="552" y="712"/>
                    <a:pt x="710" y="552"/>
                    <a:pt x="710" y="356"/>
                  </a:cubicBezTo>
                  <a:cubicBezTo>
                    <a:pt x="710" y="159"/>
                    <a:pt x="550" y="1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920700" y="3006950"/>
              <a:ext cx="18650" cy="17750"/>
            </a:xfrm>
            <a:custGeom>
              <a:avLst/>
              <a:gdLst/>
              <a:ahLst/>
              <a:cxnLst/>
              <a:rect l="l" t="t" r="r" b="b"/>
              <a:pathLst>
                <a:path w="746" h="710" extrusionOk="0">
                  <a:moveTo>
                    <a:pt x="371" y="1"/>
                  </a:moveTo>
                  <a:cubicBezTo>
                    <a:pt x="359" y="1"/>
                    <a:pt x="347" y="1"/>
                    <a:pt x="335" y="3"/>
                  </a:cubicBezTo>
                  <a:cubicBezTo>
                    <a:pt x="141" y="23"/>
                    <a:pt x="0" y="199"/>
                    <a:pt x="20" y="393"/>
                  </a:cubicBezTo>
                  <a:cubicBezTo>
                    <a:pt x="39" y="574"/>
                    <a:pt x="194" y="710"/>
                    <a:pt x="373" y="710"/>
                  </a:cubicBezTo>
                  <a:cubicBezTo>
                    <a:pt x="385" y="710"/>
                    <a:pt x="397" y="709"/>
                    <a:pt x="410" y="708"/>
                  </a:cubicBezTo>
                  <a:cubicBezTo>
                    <a:pt x="604" y="688"/>
                    <a:pt x="746" y="512"/>
                    <a:pt x="725" y="318"/>
                  </a:cubicBezTo>
                  <a:cubicBezTo>
                    <a:pt x="705" y="136"/>
                    <a:pt x="550" y="1"/>
                    <a:pt x="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887100" y="2978700"/>
              <a:ext cx="18675" cy="17750"/>
            </a:xfrm>
            <a:custGeom>
              <a:avLst/>
              <a:gdLst/>
              <a:ahLst/>
              <a:cxnLst/>
              <a:rect l="l" t="t" r="r" b="b"/>
              <a:pathLst>
                <a:path w="747" h="710" extrusionOk="0">
                  <a:moveTo>
                    <a:pt x="372" y="1"/>
                  </a:moveTo>
                  <a:cubicBezTo>
                    <a:pt x="361" y="1"/>
                    <a:pt x="349" y="1"/>
                    <a:pt x="337" y="2"/>
                  </a:cubicBezTo>
                  <a:cubicBezTo>
                    <a:pt x="141" y="23"/>
                    <a:pt x="1" y="199"/>
                    <a:pt x="21" y="393"/>
                  </a:cubicBezTo>
                  <a:cubicBezTo>
                    <a:pt x="40" y="575"/>
                    <a:pt x="195" y="710"/>
                    <a:pt x="374" y="710"/>
                  </a:cubicBezTo>
                  <a:cubicBezTo>
                    <a:pt x="386" y="710"/>
                    <a:pt x="399" y="709"/>
                    <a:pt x="412" y="708"/>
                  </a:cubicBezTo>
                  <a:cubicBezTo>
                    <a:pt x="606" y="688"/>
                    <a:pt x="746" y="512"/>
                    <a:pt x="726" y="318"/>
                  </a:cubicBezTo>
                  <a:cubicBezTo>
                    <a:pt x="706" y="135"/>
                    <a:pt x="552" y="1"/>
                    <a:pt x="3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906000" y="2839325"/>
              <a:ext cx="17800" cy="17775"/>
            </a:xfrm>
            <a:custGeom>
              <a:avLst/>
              <a:gdLst/>
              <a:ahLst/>
              <a:cxnLst/>
              <a:rect l="l" t="t" r="r" b="b"/>
              <a:pathLst>
                <a:path w="712" h="711" extrusionOk="0">
                  <a:moveTo>
                    <a:pt x="356" y="0"/>
                  </a:moveTo>
                  <a:cubicBezTo>
                    <a:pt x="160" y="0"/>
                    <a:pt x="1" y="160"/>
                    <a:pt x="1" y="355"/>
                  </a:cubicBezTo>
                  <a:cubicBezTo>
                    <a:pt x="1" y="552"/>
                    <a:pt x="161" y="711"/>
                    <a:pt x="356" y="711"/>
                  </a:cubicBezTo>
                  <a:cubicBezTo>
                    <a:pt x="553" y="711"/>
                    <a:pt x="712" y="551"/>
                    <a:pt x="712" y="355"/>
                  </a:cubicBezTo>
                  <a:cubicBezTo>
                    <a:pt x="712" y="160"/>
                    <a:pt x="552" y="0"/>
                    <a:pt x="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863425" y="2877525"/>
              <a:ext cx="39675" cy="82050"/>
            </a:xfrm>
            <a:custGeom>
              <a:avLst/>
              <a:gdLst/>
              <a:ahLst/>
              <a:cxnLst/>
              <a:rect l="l" t="t" r="r" b="b"/>
              <a:pathLst>
                <a:path w="1587" h="3282" extrusionOk="0">
                  <a:moveTo>
                    <a:pt x="1108" y="0"/>
                  </a:moveTo>
                  <a:cubicBezTo>
                    <a:pt x="1005" y="0"/>
                    <a:pt x="901" y="43"/>
                    <a:pt x="826" y="146"/>
                  </a:cubicBezTo>
                  <a:cubicBezTo>
                    <a:pt x="208" y="993"/>
                    <a:pt x="0" y="2010"/>
                    <a:pt x="182" y="3038"/>
                  </a:cubicBezTo>
                  <a:cubicBezTo>
                    <a:pt x="212" y="3208"/>
                    <a:pt x="333" y="3281"/>
                    <a:pt x="464" y="3281"/>
                  </a:cubicBezTo>
                  <a:cubicBezTo>
                    <a:pt x="660" y="3281"/>
                    <a:pt x="876" y="3114"/>
                    <a:pt x="831" y="2858"/>
                  </a:cubicBezTo>
                  <a:cubicBezTo>
                    <a:pt x="680" y="2004"/>
                    <a:pt x="899" y="1181"/>
                    <a:pt x="1407" y="485"/>
                  </a:cubicBezTo>
                  <a:cubicBezTo>
                    <a:pt x="1586" y="239"/>
                    <a:pt x="1351" y="0"/>
                    <a:pt x="1108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505825" y="2449625"/>
              <a:ext cx="25700" cy="30025"/>
            </a:xfrm>
            <a:custGeom>
              <a:avLst/>
              <a:gdLst/>
              <a:ahLst/>
              <a:cxnLst/>
              <a:rect l="l" t="t" r="r" b="b"/>
              <a:pathLst>
                <a:path w="1028" h="1201" extrusionOk="0">
                  <a:moveTo>
                    <a:pt x="542" y="0"/>
                  </a:moveTo>
                  <a:cubicBezTo>
                    <a:pt x="466" y="0"/>
                    <a:pt x="388" y="30"/>
                    <a:pt x="318" y="101"/>
                  </a:cubicBezTo>
                  <a:cubicBezTo>
                    <a:pt x="112" y="313"/>
                    <a:pt x="0" y="579"/>
                    <a:pt x="10" y="876"/>
                  </a:cubicBezTo>
                  <a:cubicBezTo>
                    <a:pt x="17" y="1092"/>
                    <a:pt x="189" y="1201"/>
                    <a:pt x="357" y="1201"/>
                  </a:cubicBezTo>
                  <a:cubicBezTo>
                    <a:pt x="525" y="1201"/>
                    <a:pt x="689" y="1093"/>
                    <a:pt x="682" y="876"/>
                  </a:cubicBezTo>
                  <a:cubicBezTo>
                    <a:pt x="679" y="753"/>
                    <a:pt x="707" y="665"/>
                    <a:pt x="794" y="577"/>
                  </a:cubicBezTo>
                  <a:cubicBezTo>
                    <a:pt x="1028" y="338"/>
                    <a:pt x="799" y="0"/>
                    <a:pt x="542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316525" y="3096625"/>
              <a:ext cx="81050" cy="51125"/>
            </a:xfrm>
            <a:custGeom>
              <a:avLst/>
              <a:gdLst/>
              <a:ahLst/>
              <a:cxnLst/>
              <a:rect l="l" t="t" r="r" b="b"/>
              <a:pathLst>
                <a:path w="3242" h="2045" extrusionOk="0">
                  <a:moveTo>
                    <a:pt x="2601" y="0"/>
                  </a:moveTo>
                  <a:cubicBezTo>
                    <a:pt x="2547" y="0"/>
                    <a:pt x="2489" y="10"/>
                    <a:pt x="2428" y="32"/>
                  </a:cubicBezTo>
                  <a:cubicBezTo>
                    <a:pt x="1674" y="302"/>
                    <a:pt x="1004" y="689"/>
                    <a:pt x="393" y="1204"/>
                  </a:cubicBezTo>
                  <a:cubicBezTo>
                    <a:pt x="0" y="1534"/>
                    <a:pt x="361" y="2044"/>
                    <a:pt x="773" y="2044"/>
                  </a:cubicBezTo>
                  <a:cubicBezTo>
                    <a:pt x="885" y="2044"/>
                    <a:pt x="1000" y="2007"/>
                    <a:pt x="1106" y="1918"/>
                  </a:cubicBezTo>
                  <a:cubicBezTo>
                    <a:pt x="1577" y="1521"/>
                    <a:pt x="2116" y="1214"/>
                    <a:pt x="2696" y="1006"/>
                  </a:cubicBezTo>
                  <a:cubicBezTo>
                    <a:pt x="3242" y="810"/>
                    <a:pt x="3085" y="0"/>
                    <a:pt x="2601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419900" y="3083675"/>
              <a:ext cx="96200" cy="28275"/>
            </a:xfrm>
            <a:custGeom>
              <a:avLst/>
              <a:gdLst/>
              <a:ahLst/>
              <a:cxnLst/>
              <a:rect l="l" t="t" r="r" b="b"/>
              <a:pathLst>
                <a:path w="3848" h="1131" extrusionOk="0">
                  <a:moveTo>
                    <a:pt x="1783" y="0"/>
                  </a:moveTo>
                  <a:cubicBezTo>
                    <a:pt x="1395" y="0"/>
                    <a:pt x="1005" y="31"/>
                    <a:pt x="611" y="90"/>
                  </a:cubicBezTo>
                  <a:cubicBezTo>
                    <a:pt x="0" y="182"/>
                    <a:pt x="219" y="1070"/>
                    <a:pt x="792" y="1070"/>
                  </a:cubicBezTo>
                  <a:cubicBezTo>
                    <a:pt x="820" y="1070"/>
                    <a:pt x="849" y="1068"/>
                    <a:pt x="879" y="1064"/>
                  </a:cubicBezTo>
                  <a:cubicBezTo>
                    <a:pt x="1172" y="1019"/>
                    <a:pt x="1467" y="997"/>
                    <a:pt x="1762" y="997"/>
                  </a:cubicBezTo>
                  <a:cubicBezTo>
                    <a:pt x="2171" y="997"/>
                    <a:pt x="2579" y="1039"/>
                    <a:pt x="2981" y="1119"/>
                  </a:cubicBezTo>
                  <a:cubicBezTo>
                    <a:pt x="3020" y="1127"/>
                    <a:pt x="3057" y="1131"/>
                    <a:pt x="3093" y="1131"/>
                  </a:cubicBezTo>
                  <a:cubicBezTo>
                    <a:pt x="3644" y="1131"/>
                    <a:pt x="3848" y="266"/>
                    <a:pt x="3249" y="147"/>
                  </a:cubicBezTo>
                  <a:cubicBezTo>
                    <a:pt x="2757" y="48"/>
                    <a:pt x="2271" y="0"/>
                    <a:pt x="178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079250" y="2925400"/>
              <a:ext cx="197550" cy="176800"/>
            </a:xfrm>
            <a:custGeom>
              <a:avLst/>
              <a:gdLst/>
              <a:ahLst/>
              <a:cxnLst/>
              <a:rect l="l" t="t" r="r" b="b"/>
              <a:pathLst>
                <a:path w="7902" h="7072" extrusionOk="0">
                  <a:moveTo>
                    <a:pt x="6905" y="1"/>
                  </a:moveTo>
                  <a:cubicBezTo>
                    <a:pt x="6801" y="1"/>
                    <a:pt x="6690" y="28"/>
                    <a:pt x="6577" y="90"/>
                  </a:cubicBezTo>
                  <a:cubicBezTo>
                    <a:pt x="3989" y="1516"/>
                    <a:pt x="1861" y="3555"/>
                    <a:pt x="316" y="6074"/>
                  </a:cubicBezTo>
                  <a:cubicBezTo>
                    <a:pt x="0" y="6588"/>
                    <a:pt x="466" y="7072"/>
                    <a:pt x="931" y="7072"/>
                  </a:cubicBezTo>
                  <a:cubicBezTo>
                    <a:pt x="1136" y="7072"/>
                    <a:pt x="1340" y="6978"/>
                    <a:pt x="1479" y="6753"/>
                  </a:cubicBezTo>
                  <a:cubicBezTo>
                    <a:pt x="2909" y="4425"/>
                    <a:pt x="4863" y="2571"/>
                    <a:pt x="7256" y="1252"/>
                  </a:cubicBezTo>
                  <a:cubicBezTo>
                    <a:pt x="7902" y="896"/>
                    <a:pt x="7506" y="1"/>
                    <a:pt x="6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49475" y="2851150"/>
              <a:ext cx="91625" cy="56675"/>
            </a:xfrm>
            <a:custGeom>
              <a:avLst/>
              <a:gdLst/>
              <a:ahLst/>
              <a:cxnLst/>
              <a:rect l="l" t="t" r="r" b="b"/>
              <a:pathLst>
                <a:path w="3665" h="2267" extrusionOk="0">
                  <a:moveTo>
                    <a:pt x="2933" y="0"/>
                  </a:moveTo>
                  <a:cubicBezTo>
                    <a:pt x="2814" y="0"/>
                    <a:pt x="2691" y="28"/>
                    <a:pt x="2573" y="79"/>
                  </a:cubicBezTo>
                  <a:cubicBezTo>
                    <a:pt x="1853" y="394"/>
                    <a:pt x="1131" y="711"/>
                    <a:pt x="412" y="1026"/>
                  </a:cubicBezTo>
                  <a:cubicBezTo>
                    <a:pt x="79" y="1171"/>
                    <a:pt x="0" y="1660"/>
                    <a:pt x="171" y="1946"/>
                  </a:cubicBezTo>
                  <a:cubicBezTo>
                    <a:pt x="303" y="2169"/>
                    <a:pt x="512" y="2266"/>
                    <a:pt x="734" y="2266"/>
                  </a:cubicBezTo>
                  <a:cubicBezTo>
                    <a:pt x="852" y="2266"/>
                    <a:pt x="975" y="2238"/>
                    <a:pt x="1092" y="2187"/>
                  </a:cubicBezTo>
                  <a:cubicBezTo>
                    <a:pt x="1812" y="1873"/>
                    <a:pt x="2534" y="1557"/>
                    <a:pt x="3253" y="1241"/>
                  </a:cubicBezTo>
                  <a:cubicBezTo>
                    <a:pt x="3585" y="1097"/>
                    <a:pt x="3665" y="608"/>
                    <a:pt x="3494" y="320"/>
                  </a:cubicBezTo>
                  <a:cubicBezTo>
                    <a:pt x="3362" y="97"/>
                    <a:pt x="3155" y="0"/>
                    <a:pt x="29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792550" y="2498975"/>
              <a:ext cx="256800" cy="246575"/>
            </a:xfrm>
            <a:custGeom>
              <a:avLst/>
              <a:gdLst/>
              <a:ahLst/>
              <a:cxnLst/>
              <a:rect l="l" t="t" r="r" b="b"/>
              <a:pathLst>
                <a:path w="10272" h="9863" extrusionOk="0">
                  <a:moveTo>
                    <a:pt x="1001" y="1"/>
                  </a:moveTo>
                  <a:cubicBezTo>
                    <a:pt x="469" y="1"/>
                    <a:pt x="1" y="678"/>
                    <a:pt x="497" y="1137"/>
                  </a:cubicBezTo>
                  <a:cubicBezTo>
                    <a:pt x="3423" y="3845"/>
                    <a:pt x="6216" y="6681"/>
                    <a:pt x="8879" y="9647"/>
                  </a:cubicBezTo>
                  <a:cubicBezTo>
                    <a:pt x="9015" y="9799"/>
                    <a:pt x="9171" y="9862"/>
                    <a:pt x="9324" y="9862"/>
                  </a:cubicBezTo>
                  <a:cubicBezTo>
                    <a:pt x="9820" y="9862"/>
                    <a:pt x="10271" y="9188"/>
                    <a:pt x="9830" y="8696"/>
                  </a:cubicBezTo>
                  <a:cubicBezTo>
                    <a:pt x="7167" y="5729"/>
                    <a:pt x="4374" y="2892"/>
                    <a:pt x="1449" y="185"/>
                  </a:cubicBezTo>
                  <a:cubicBezTo>
                    <a:pt x="1308" y="56"/>
                    <a:pt x="1152" y="1"/>
                    <a:pt x="1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981125" y="2552925"/>
              <a:ext cx="178575" cy="178250"/>
            </a:xfrm>
            <a:custGeom>
              <a:avLst/>
              <a:gdLst/>
              <a:ahLst/>
              <a:cxnLst/>
              <a:rect l="l" t="t" r="r" b="b"/>
              <a:pathLst>
                <a:path w="7143" h="7130" extrusionOk="0">
                  <a:moveTo>
                    <a:pt x="1016" y="0"/>
                  </a:moveTo>
                  <a:cubicBezTo>
                    <a:pt x="475" y="0"/>
                    <a:pt x="1" y="678"/>
                    <a:pt x="510" y="1129"/>
                  </a:cubicBezTo>
                  <a:cubicBezTo>
                    <a:pt x="2438" y="2831"/>
                    <a:pt x="4151" y="4727"/>
                    <a:pt x="5631" y="6831"/>
                  </a:cubicBezTo>
                  <a:cubicBezTo>
                    <a:pt x="5779" y="7042"/>
                    <a:pt x="5987" y="7129"/>
                    <a:pt x="6193" y="7129"/>
                  </a:cubicBezTo>
                  <a:cubicBezTo>
                    <a:pt x="6675" y="7129"/>
                    <a:pt x="7143" y="6650"/>
                    <a:pt x="6793" y="6152"/>
                  </a:cubicBezTo>
                  <a:cubicBezTo>
                    <a:pt x="5249" y="3954"/>
                    <a:pt x="3477" y="1955"/>
                    <a:pt x="1462" y="176"/>
                  </a:cubicBezTo>
                  <a:cubicBezTo>
                    <a:pt x="1322" y="52"/>
                    <a:pt x="1166" y="0"/>
                    <a:pt x="1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045250" y="2756575"/>
              <a:ext cx="111725" cy="108050"/>
            </a:xfrm>
            <a:custGeom>
              <a:avLst/>
              <a:gdLst/>
              <a:ahLst/>
              <a:cxnLst/>
              <a:rect l="l" t="t" r="r" b="b"/>
              <a:pathLst>
                <a:path w="4469" h="4322" extrusionOk="0">
                  <a:moveTo>
                    <a:pt x="1031" y="1"/>
                  </a:moveTo>
                  <a:cubicBezTo>
                    <a:pt x="481" y="1"/>
                    <a:pt x="0" y="680"/>
                    <a:pt x="522" y="1121"/>
                  </a:cubicBezTo>
                  <a:cubicBezTo>
                    <a:pt x="1505" y="1947"/>
                    <a:pt x="2331" y="2902"/>
                    <a:pt x="2995" y="4002"/>
                  </a:cubicBezTo>
                  <a:cubicBezTo>
                    <a:pt x="3132" y="4228"/>
                    <a:pt x="3336" y="4322"/>
                    <a:pt x="3540" y="4322"/>
                  </a:cubicBezTo>
                  <a:cubicBezTo>
                    <a:pt x="4003" y="4322"/>
                    <a:pt x="4468" y="3838"/>
                    <a:pt x="4156" y="3322"/>
                  </a:cubicBezTo>
                  <a:cubicBezTo>
                    <a:pt x="3437" y="2131"/>
                    <a:pt x="2540" y="1067"/>
                    <a:pt x="1474" y="169"/>
                  </a:cubicBezTo>
                  <a:cubicBezTo>
                    <a:pt x="1334" y="51"/>
                    <a:pt x="1180" y="1"/>
                    <a:pt x="10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3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31" name="Google Shape;131;p3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3"/>
          <p:cNvGrpSpPr/>
          <p:nvPr/>
        </p:nvGrpSpPr>
        <p:grpSpPr>
          <a:xfrm rot="10800000" flipH="1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55" name="Google Shape;155;p3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79" name="Google Shape;179;p3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3"/>
          <p:cNvSpPr txBox="1">
            <a:spLocks noGrp="1"/>
          </p:cNvSpPr>
          <p:nvPr>
            <p:ph type="title" hasCustomPrompt="1"/>
          </p:nvPr>
        </p:nvSpPr>
        <p:spPr>
          <a:xfrm>
            <a:off x="7790225" y="324675"/>
            <a:ext cx="6339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85" name="Google Shape;185;p3"/>
          <p:cNvSpPr txBox="1">
            <a:spLocks noGrp="1"/>
          </p:cNvSpPr>
          <p:nvPr>
            <p:ph type="subTitle" idx="1"/>
          </p:nvPr>
        </p:nvSpPr>
        <p:spPr>
          <a:xfrm>
            <a:off x="2391925" y="2817825"/>
            <a:ext cx="4360200" cy="44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"/>
          <p:cNvSpPr txBox="1">
            <a:spLocks noGrp="1"/>
          </p:cNvSpPr>
          <p:nvPr>
            <p:ph type="title" idx="2"/>
          </p:nvPr>
        </p:nvSpPr>
        <p:spPr>
          <a:xfrm>
            <a:off x="1070575" y="2043725"/>
            <a:ext cx="700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7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4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90" name="Google Shape;190;p4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2" name="Google Shape;192;p4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93" name="Google Shape;193;p4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4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4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4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9" name="Google Shape;199;p4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00" name="Google Shape;200;p4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1" name="Google Shape;20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22" name="Google Shape;322;p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23" name="Google Shape;323;p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4" name="Google Shape;324;p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25" name="Google Shape;325;p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31" name="Google Shape;331;p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32" name="Google Shape;332;p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352" name="Google Shape;352;p8"/>
            <p:cNvSpPr/>
            <p:nvPr/>
          </p:nvSpPr>
          <p:spPr>
            <a:xfrm>
              <a:off x="6666113" y="3575400"/>
              <a:ext cx="322850" cy="555300"/>
            </a:xfrm>
            <a:custGeom>
              <a:avLst/>
              <a:gdLst/>
              <a:ahLst/>
              <a:cxnLst/>
              <a:rect l="l" t="t" r="r" b="b"/>
              <a:pathLst>
                <a:path w="12914" h="22212" extrusionOk="0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6668613" y="323032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6845513" y="3147925"/>
              <a:ext cx="58875" cy="480150"/>
            </a:xfrm>
            <a:custGeom>
              <a:avLst/>
              <a:gdLst/>
              <a:ahLst/>
              <a:cxnLst/>
              <a:rect l="l" t="t" r="r" b="b"/>
              <a:pathLst>
                <a:path w="2355" h="19206" extrusionOk="0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6929863" y="3303225"/>
              <a:ext cx="58925" cy="480125"/>
            </a:xfrm>
            <a:custGeom>
              <a:avLst/>
              <a:gdLst/>
              <a:ahLst/>
              <a:cxnLst/>
              <a:rect l="l" t="t" r="r" b="b"/>
              <a:pathLst>
                <a:path w="2357" h="19205" extrusionOk="0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6756588" y="312367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6906838" y="3509750"/>
              <a:ext cx="223100" cy="595575"/>
            </a:xfrm>
            <a:custGeom>
              <a:avLst/>
              <a:gdLst/>
              <a:ahLst/>
              <a:cxnLst/>
              <a:rect l="l" t="t" r="r" b="b"/>
              <a:pathLst>
                <a:path w="8924" h="23823" extrusionOk="0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6747688" y="3669775"/>
              <a:ext cx="185600" cy="234225"/>
            </a:xfrm>
            <a:custGeom>
              <a:avLst/>
              <a:gdLst/>
              <a:ahLst/>
              <a:cxnLst/>
              <a:rect l="l" t="t" r="r" b="b"/>
              <a:pathLst>
                <a:path w="7424" h="9369" extrusionOk="0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6505688" y="4325575"/>
              <a:ext cx="268950" cy="748475"/>
            </a:xfrm>
            <a:custGeom>
              <a:avLst/>
              <a:gdLst/>
              <a:ahLst/>
              <a:cxnLst/>
              <a:rect l="l" t="t" r="r" b="b"/>
              <a:pathLst>
                <a:path w="10758" h="29939" extrusionOk="0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6515438" y="4366125"/>
              <a:ext cx="219375" cy="610225"/>
            </a:xfrm>
            <a:custGeom>
              <a:avLst/>
              <a:gdLst/>
              <a:ahLst/>
              <a:cxnLst/>
              <a:rect l="l" t="t" r="r" b="b"/>
              <a:pathLst>
                <a:path w="8775" h="24409" extrusionOk="0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6892288" y="4372700"/>
              <a:ext cx="219950" cy="580550"/>
            </a:xfrm>
            <a:custGeom>
              <a:avLst/>
              <a:gdLst/>
              <a:ahLst/>
              <a:cxnLst/>
              <a:rect l="l" t="t" r="r" b="b"/>
              <a:pathLst>
                <a:path w="8798" h="23222" extrusionOk="0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6988163" y="4495250"/>
              <a:ext cx="124200" cy="393575"/>
            </a:xfrm>
            <a:custGeom>
              <a:avLst/>
              <a:gdLst/>
              <a:ahLst/>
              <a:cxnLst/>
              <a:rect l="l" t="t" r="r" b="b"/>
              <a:pathLst>
                <a:path w="4968" h="15743" extrusionOk="0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6814788" y="4120300"/>
              <a:ext cx="20750" cy="883125"/>
            </a:xfrm>
            <a:custGeom>
              <a:avLst/>
              <a:gdLst/>
              <a:ahLst/>
              <a:cxnLst/>
              <a:rect l="l" t="t" r="r" b="b"/>
              <a:pathLst>
                <a:path w="830" h="35325" extrusionOk="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6740563" y="4975650"/>
              <a:ext cx="167875" cy="167850"/>
            </a:xfrm>
            <a:custGeom>
              <a:avLst/>
              <a:gdLst/>
              <a:ahLst/>
              <a:cxnLst/>
              <a:rect l="l" t="t" r="r" b="b"/>
              <a:pathLst>
                <a:path w="6715" h="6714" extrusionOk="0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6520438" y="4328650"/>
              <a:ext cx="231925" cy="450350"/>
            </a:xfrm>
            <a:custGeom>
              <a:avLst/>
              <a:gdLst/>
              <a:ahLst/>
              <a:cxnLst/>
              <a:rect l="l" t="t" r="r" b="b"/>
              <a:pathLst>
                <a:path w="9277" h="18014" extrusionOk="0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6601713" y="4721000"/>
              <a:ext cx="57850" cy="57900"/>
            </a:xfrm>
            <a:custGeom>
              <a:avLst/>
              <a:gdLst/>
              <a:ahLst/>
              <a:cxnLst/>
              <a:rect l="l" t="t" r="r" b="b"/>
              <a:pathLst>
                <a:path w="2314" h="2316" extrusionOk="0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6676913" y="4483725"/>
              <a:ext cx="57900" cy="57875"/>
            </a:xfrm>
            <a:custGeom>
              <a:avLst/>
              <a:gdLst/>
              <a:ahLst/>
              <a:cxnLst/>
              <a:rect l="l" t="t" r="r" b="b"/>
              <a:pathLst>
                <a:path w="2316" h="2315" extrusionOk="0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6695088" y="4091975"/>
              <a:ext cx="316850" cy="737175"/>
            </a:xfrm>
            <a:custGeom>
              <a:avLst/>
              <a:gdLst/>
              <a:ahLst/>
              <a:cxnLst/>
              <a:rect l="l" t="t" r="r" b="b"/>
              <a:pathLst>
                <a:path w="12674" h="29487" extrusionOk="0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6763713" y="4003350"/>
              <a:ext cx="133125" cy="133175"/>
            </a:xfrm>
            <a:custGeom>
              <a:avLst/>
              <a:gdLst/>
              <a:ahLst/>
              <a:cxnLst/>
              <a:rect l="l" t="t" r="r" b="b"/>
              <a:pathLst>
                <a:path w="5325" h="5327" extrusionOk="0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6781088" y="4796225"/>
              <a:ext cx="92650" cy="92650"/>
            </a:xfrm>
            <a:custGeom>
              <a:avLst/>
              <a:gdLst/>
              <a:ahLst/>
              <a:cxnLst/>
              <a:rect l="l" t="t" r="r" b="b"/>
              <a:pathLst>
                <a:path w="3706" h="3706" extrusionOk="0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6743388" y="3720400"/>
              <a:ext cx="178275" cy="201975"/>
            </a:xfrm>
            <a:custGeom>
              <a:avLst/>
              <a:gdLst/>
              <a:ahLst/>
              <a:cxnLst/>
              <a:rect l="l" t="t" r="r" b="b"/>
              <a:pathLst>
                <a:path w="7131" h="8079" extrusionOk="0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6909738" y="3936950"/>
              <a:ext cx="66825" cy="51800"/>
            </a:xfrm>
            <a:custGeom>
              <a:avLst/>
              <a:gdLst/>
              <a:ahLst/>
              <a:cxnLst/>
              <a:rect l="l" t="t" r="r" b="b"/>
              <a:pathLst>
                <a:path w="2673" h="2072" extrusionOk="0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6955413" y="3868875"/>
              <a:ext cx="33350" cy="25925"/>
            </a:xfrm>
            <a:custGeom>
              <a:avLst/>
              <a:gdLst/>
              <a:ahLst/>
              <a:cxnLst/>
              <a:rect l="l" t="t" r="r" b="b"/>
              <a:pathLst>
                <a:path w="1334" h="1037" extrusionOk="0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6584963" y="49858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6573388" y="4864300"/>
              <a:ext cx="33425" cy="25925"/>
            </a:xfrm>
            <a:custGeom>
              <a:avLst/>
              <a:gdLst/>
              <a:ahLst/>
              <a:cxnLst/>
              <a:rect l="l" t="t" r="r" b="b"/>
              <a:pathLst>
                <a:path w="1337" h="1037" extrusionOk="0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6775988" y="5037950"/>
              <a:ext cx="39150" cy="25900"/>
            </a:xfrm>
            <a:custGeom>
              <a:avLst/>
              <a:gdLst/>
              <a:ahLst/>
              <a:cxnLst/>
              <a:rect l="l" t="t" r="r" b="b"/>
              <a:pathLst>
                <a:path w="1566" h="1036" extrusionOk="0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6804913" y="401357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6961838" y="4776125"/>
              <a:ext cx="66800" cy="51800"/>
            </a:xfrm>
            <a:custGeom>
              <a:avLst/>
              <a:gdLst/>
              <a:ahLst/>
              <a:cxnLst/>
              <a:rect l="l" t="t" r="r" b="b"/>
              <a:pathLst>
                <a:path w="2672" h="2072" extrusionOk="0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7013238" y="46906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381" name="Google Shape;381;p8"/>
            <p:cNvSpPr/>
            <p:nvPr/>
          </p:nvSpPr>
          <p:spPr>
            <a:xfrm>
              <a:off x="1507100" y="4306500"/>
              <a:ext cx="691275" cy="691275"/>
            </a:xfrm>
            <a:custGeom>
              <a:avLst/>
              <a:gdLst/>
              <a:ahLst/>
              <a:cxnLst/>
              <a:rect l="l" t="t" r="r" b="b"/>
              <a:pathLst>
                <a:path w="27651" h="27651" extrusionOk="0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070675" y="4007975"/>
              <a:ext cx="575750" cy="575750"/>
            </a:xfrm>
            <a:custGeom>
              <a:avLst/>
              <a:gdLst/>
              <a:ahLst/>
              <a:cxnLst/>
              <a:rect l="l" t="t" r="r" b="b"/>
              <a:pathLst>
                <a:path w="23030" h="23030" extrusionOk="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199950" y="4582550"/>
              <a:ext cx="447875" cy="447850"/>
            </a:xfrm>
            <a:custGeom>
              <a:avLst/>
              <a:gdLst/>
              <a:ahLst/>
              <a:cxnLst/>
              <a:rect l="l" t="t" r="r" b="b"/>
              <a:pathLst>
                <a:path w="17915" h="17914" extrusionOk="0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1507100" y="4313125"/>
              <a:ext cx="672325" cy="684625"/>
            </a:xfrm>
            <a:custGeom>
              <a:avLst/>
              <a:gdLst/>
              <a:ahLst/>
              <a:cxnLst/>
              <a:rect l="l" t="t" r="r" b="b"/>
              <a:pathLst>
                <a:path w="26893" h="27385" extrusionOk="0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070650" y="4042050"/>
              <a:ext cx="477750" cy="541700"/>
            </a:xfrm>
            <a:custGeom>
              <a:avLst/>
              <a:gdLst/>
              <a:ahLst/>
              <a:cxnLst/>
              <a:rect l="l" t="t" r="r" b="b"/>
              <a:pathLst>
                <a:path w="19110" h="21668" extrusionOk="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2199900" y="4643375"/>
              <a:ext cx="409100" cy="387000"/>
            </a:xfrm>
            <a:custGeom>
              <a:avLst/>
              <a:gdLst/>
              <a:ahLst/>
              <a:cxnLst/>
              <a:rect l="l" t="t" r="r" b="b"/>
              <a:pathLst>
                <a:path w="16364" h="15480" extrusionOk="0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1918350" y="3947725"/>
              <a:ext cx="30875" cy="28700"/>
            </a:xfrm>
            <a:custGeom>
              <a:avLst/>
              <a:gdLst/>
              <a:ahLst/>
              <a:cxnLst/>
              <a:rect l="l" t="t" r="r" b="b"/>
              <a:pathLst>
                <a:path w="1235" h="1148" extrusionOk="0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1415300" y="48500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2556750" y="39222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1773100" y="5104850"/>
              <a:ext cx="57725" cy="50925"/>
            </a:xfrm>
            <a:custGeom>
              <a:avLst/>
              <a:gdLst/>
              <a:ahLst/>
              <a:cxnLst/>
              <a:rect l="l" t="t" r="r" b="b"/>
              <a:pathLst>
                <a:path w="2309" h="2037" extrusionOk="0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2123025" y="498342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1614775" y="4268800"/>
              <a:ext cx="28675" cy="28700"/>
            </a:xfrm>
            <a:custGeom>
              <a:avLst/>
              <a:gdLst/>
              <a:ahLst/>
              <a:cxnLst/>
              <a:rect l="l" t="t" r="r" b="b"/>
              <a:pathLst>
                <a:path w="1147" h="1148" extrusionOk="0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2669825" y="449777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2387725" y="4108525"/>
              <a:ext cx="105700" cy="70675"/>
            </a:xfrm>
            <a:custGeom>
              <a:avLst/>
              <a:gdLst/>
              <a:ahLst/>
              <a:cxnLst/>
              <a:rect l="l" t="t" r="r" b="b"/>
              <a:pathLst>
                <a:path w="4228" h="2827" extrusionOk="0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481100" y="4185075"/>
              <a:ext cx="60975" cy="161075"/>
            </a:xfrm>
            <a:custGeom>
              <a:avLst/>
              <a:gdLst/>
              <a:ahLst/>
              <a:cxnLst/>
              <a:rect l="l" t="t" r="r" b="b"/>
              <a:pathLst>
                <a:path w="2439" h="6443" extrusionOk="0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1864625" y="4426600"/>
              <a:ext cx="146675" cy="78600"/>
            </a:xfrm>
            <a:custGeom>
              <a:avLst/>
              <a:gdLst/>
              <a:ahLst/>
              <a:cxnLst/>
              <a:rect l="l" t="t" r="r" b="b"/>
              <a:pathLst>
                <a:path w="5867" h="3144" extrusionOk="0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2006500" y="4511075"/>
              <a:ext cx="65575" cy="200075"/>
            </a:xfrm>
            <a:custGeom>
              <a:avLst/>
              <a:gdLst/>
              <a:ahLst/>
              <a:cxnLst/>
              <a:rect l="l" t="t" r="r" b="b"/>
              <a:pathLst>
                <a:path w="2623" h="8003" extrusionOk="0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2391750" y="4665325"/>
              <a:ext cx="122625" cy="56025"/>
            </a:xfrm>
            <a:custGeom>
              <a:avLst/>
              <a:gdLst/>
              <a:ahLst/>
              <a:cxnLst/>
              <a:rect l="l" t="t" r="r" b="b"/>
              <a:pathLst>
                <a:path w="4905" h="2241" extrusionOk="0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2510225" y="4740225"/>
              <a:ext cx="48350" cy="130825"/>
            </a:xfrm>
            <a:custGeom>
              <a:avLst/>
              <a:gdLst/>
              <a:ahLst/>
              <a:cxnLst/>
              <a:rect l="l" t="t" r="r" b="b"/>
              <a:pathLst>
                <a:path w="1934" h="5233" extrusionOk="0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0" name="Google Shape;400;p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8"/>
          <p:cNvSpPr txBox="1">
            <a:spLocks noGrp="1"/>
          </p:cNvSpPr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11"/>
          <p:cNvGrpSpPr/>
          <p:nvPr/>
        </p:nvGrpSpPr>
        <p:grpSpPr>
          <a:xfrm rot="513767">
            <a:off x="7302476" y="127263"/>
            <a:ext cx="1208232" cy="1240909"/>
            <a:chOff x="3275000" y="551700"/>
            <a:chExt cx="1208175" cy="1240850"/>
          </a:xfrm>
        </p:grpSpPr>
        <p:sp>
          <p:nvSpPr>
            <p:cNvPr id="500" name="Google Shape;500;p11"/>
            <p:cNvSpPr/>
            <p:nvPr/>
          </p:nvSpPr>
          <p:spPr>
            <a:xfrm>
              <a:off x="3956050" y="578475"/>
              <a:ext cx="172800" cy="376500"/>
            </a:xfrm>
            <a:custGeom>
              <a:avLst/>
              <a:gdLst/>
              <a:ahLst/>
              <a:cxnLst/>
              <a:rect l="l" t="t" r="r" b="b"/>
              <a:pathLst>
                <a:path w="6912" h="15060" extrusionOk="0">
                  <a:moveTo>
                    <a:pt x="6658" y="1"/>
                  </a:moveTo>
                  <a:cubicBezTo>
                    <a:pt x="6610" y="1"/>
                    <a:pt x="6563" y="15"/>
                    <a:pt x="6522" y="46"/>
                  </a:cubicBezTo>
                  <a:lnTo>
                    <a:pt x="89" y="4972"/>
                  </a:lnTo>
                  <a:cubicBezTo>
                    <a:pt x="32" y="5015"/>
                    <a:pt x="0" y="5080"/>
                    <a:pt x="0" y="5150"/>
                  </a:cubicBezTo>
                  <a:lnTo>
                    <a:pt x="0" y="14836"/>
                  </a:lnTo>
                  <a:cubicBezTo>
                    <a:pt x="0" y="14959"/>
                    <a:pt x="101" y="15060"/>
                    <a:pt x="224" y="15060"/>
                  </a:cubicBezTo>
                  <a:cubicBezTo>
                    <a:pt x="348" y="15060"/>
                    <a:pt x="448" y="14959"/>
                    <a:pt x="451" y="14836"/>
                  </a:cubicBezTo>
                  <a:lnTo>
                    <a:pt x="451" y="5261"/>
                  </a:lnTo>
                  <a:lnTo>
                    <a:pt x="6796" y="403"/>
                  </a:lnTo>
                  <a:cubicBezTo>
                    <a:pt x="6893" y="327"/>
                    <a:pt x="6911" y="188"/>
                    <a:pt x="6836" y="88"/>
                  </a:cubicBezTo>
                  <a:cubicBezTo>
                    <a:pt x="6792" y="31"/>
                    <a:pt x="6725" y="1"/>
                    <a:pt x="6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3830600" y="748775"/>
              <a:ext cx="11225" cy="143650"/>
            </a:xfrm>
            <a:custGeom>
              <a:avLst/>
              <a:gdLst/>
              <a:ahLst/>
              <a:cxnLst/>
              <a:rect l="l" t="t" r="r" b="b"/>
              <a:pathLst>
                <a:path w="449" h="5746" extrusionOk="0">
                  <a:moveTo>
                    <a:pt x="225" y="1"/>
                  </a:moveTo>
                  <a:cubicBezTo>
                    <a:pt x="101" y="1"/>
                    <a:pt x="1" y="102"/>
                    <a:pt x="1" y="225"/>
                  </a:cubicBezTo>
                  <a:lnTo>
                    <a:pt x="1" y="5521"/>
                  </a:lnTo>
                  <a:cubicBezTo>
                    <a:pt x="1" y="5645"/>
                    <a:pt x="101" y="5746"/>
                    <a:pt x="225" y="5746"/>
                  </a:cubicBezTo>
                  <a:cubicBezTo>
                    <a:pt x="349" y="5746"/>
                    <a:pt x="449" y="5645"/>
                    <a:pt x="449" y="5521"/>
                  </a:cubicBezTo>
                  <a:lnTo>
                    <a:pt x="449" y="225"/>
                  </a:lnTo>
                  <a:cubicBezTo>
                    <a:pt x="449" y="102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3582400" y="652375"/>
              <a:ext cx="11225" cy="289425"/>
            </a:xfrm>
            <a:custGeom>
              <a:avLst/>
              <a:gdLst/>
              <a:ahLst/>
              <a:cxnLst/>
              <a:rect l="l" t="t" r="r" b="b"/>
              <a:pathLst>
                <a:path w="449" h="1157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lnTo>
                    <a:pt x="0" y="11353"/>
                  </a:lnTo>
                  <a:cubicBezTo>
                    <a:pt x="0" y="11477"/>
                    <a:pt x="101" y="11576"/>
                    <a:pt x="224" y="11576"/>
                  </a:cubicBezTo>
                  <a:cubicBezTo>
                    <a:pt x="348" y="11576"/>
                    <a:pt x="448" y="11478"/>
                    <a:pt x="448" y="11353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3463725" y="640050"/>
              <a:ext cx="181800" cy="425775"/>
            </a:xfrm>
            <a:custGeom>
              <a:avLst/>
              <a:gdLst/>
              <a:ahLst/>
              <a:cxnLst/>
              <a:rect l="l" t="t" r="r" b="b"/>
              <a:pathLst>
                <a:path w="7272" h="17031" extrusionOk="0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8532"/>
                  </a:lnTo>
                  <a:cubicBezTo>
                    <a:pt x="1" y="8584"/>
                    <a:pt x="18" y="8634"/>
                    <a:pt x="51" y="8674"/>
                  </a:cubicBezTo>
                  <a:lnTo>
                    <a:pt x="6847" y="16949"/>
                  </a:lnTo>
                  <a:cubicBezTo>
                    <a:pt x="6891" y="17002"/>
                    <a:pt x="6955" y="17030"/>
                    <a:pt x="7019" y="17030"/>
                  </a:cubicBezTo>
                  <a:cubicBezTo>
                    <a:pt x="7069" y="17030"/>
                    <a:pt x="7120" y="17014"/>
                    <a:pt x="7161" y="16979"/>
                  </a:cubicBezTo>
                  <a:cubicBezTo>
                    <a:pt x="7256" y="16902"/>
                    <a:pt x="7271" y="16759"/>
                    <a:pt x="7192" y="16665"/>
                  </a:cubicBezTo>
                  <a:lnTo>
                    <a:pt x="448" y="8452"/>
                  </a:ln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3978550" y="634175"/>
              <a:ext cx="269950" cy="424000"/>
            </a:xfrm>
            <a:custGeom>
              <a:avLst/>
              <a:gdLst/>
              <a:ahLst/>
              <a:cxnLst/>
              <a:rect l="l" t="t" r="r" b="b"/>
              <a:pathLst>
                <a:path w="10798" h="16960" extrusionOk="0">
                  <a:moveTo>
                    <a:pt x="10560" y="1"/>
                  </a:moveTo>
                  <a:cubicBezTo>
                    <a:pt x="10449" y="1"/>
                    <a:pt x="10351" y="83"/>
                    <a:pt x="10336" y="196"/>
                  </a:cubicBezTo>
                  <a:lnTo>
                    <a:pt x="9277" y="8569"/>
                  </a:lnTo>
                  <a:lnTo>
                    <a:pt x="105" y="16567"/>
                  </a:lnTo>
                  <a:cubicBezTo>
                    <a:pt x="11" y="16649"/>
                    <a:pt x="1" y="16789"/>
                    <a:pt x="83" y="16884"/>
                  </a:cubicBezTo>
                  <a:cubicBezTo>
                    <a:pt x="127" y="16934"/>
                    <a:pt x="188" y="16960"/>
                    <a:pt x="252" y="16960"/>
                  </a:cubicBezTo>
                  <a:cubicBezTo>
                    <a:pt x="304" y="16960"/>
                    <a:pt x="356" y="16940"/>
                    <a:pt x="400" y="16905"/>
                  </a:cubicBezTo>
                  <a:lnTo>
                    <a:pt x="9636" y="8850"/>
                  </a:lnTo>
                  <a:cubicBezTo>
                    <a:pt x="9677" y="8813"/>
                    <a:pt x="9704" y="8764"/>
                    <a:pt x="9711" y="8709"/>
                  </a:cubicBezTo>
                  <a:lnTo>
                    <a:pt x="10781" y="252"/>
                  </a:lnTo>
                  <a:cubicBezTo>
                    <a:pt x="10798" y="129"/>
                    <a:pt x="10711" y="19"/>
                    <a:pt x="10587" y="2"/>
                  </a:cubicBezTo>
                  <a:cubicBezTo>
                    <a:pt x="10578" y="1"/>
                    <a:pt x="10569" y="1"/>
                    <a:pt x="10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4055700" y="895325"/>
              <a:ext cx="248425" cy="88350"/>
            </a:xfrm>
            <a:custGeom>
              <a:avLst/>
              <a:gdLst/>
              <a:ahLst/>
              <a:cxnLst/>
              <a:rect l="l" t="t" r="r" b="b"/>
              <a:pathLst>
                <a:path w="9937" h="3534" extrusionOk="0">
                  <a:moveTo>
                    <a:pt x="9688" y="1"/>
                  </a:moveTo>
                  <a:cubicBezTo>
                    <a:pt x="9629" y="1"/>
                    <a:pt x="9570" y="24"/>
                    <a:pt x="9526" y="70"/>
                  </a:cubicBezTo>
                  <a:lnTo>
                    <a:pt x="6654" y="3085"/>
                  </a:lnTo>
                  <a:lnTo>
                    <a:pt x="225" y="3085"/>
                  </a:lnTo>
                  <a:cubicBezTo>
                    <a:pt x="101" y="3085"/>
                    <a:pt x="1" y="3186"/>
                    <a:pt x="1" y="3309"/>
                  </a:cubicBezTo>
                  <a:cubicBezTo>
                    <a:pt x="1" y="3432"/>
                    <a:pt x="101" y="3533"/>
                    <a:pt x="225" y="3533"/>
                  </a:cubicBezTo>
                  <a:lnTo>
                    <a:pt x="6751" y="3533"/>
                  </a:lnTo>
                  <a:cubicBezTo>
                    <a:pt x="6812" y="3533"/>
                    <a:pt x="6872" y="3508"/>
                    <a:pt x="6913" y="3465"/>
                  </a:cubicBezTo>
                  <a:lnTo>
                    <a:pt x="9850" y="380"/>
                  </a:lnTo>
                  <a:cubicBezTo>
                    <a:pt x="9936" y="290"/>
                    <a:pt x="9933" y="147"/>
                    <a:pt x="9843" y="61"/>
                  </a:cubicBezTo>
                  <a:cubicBezTo>
                    <a:pt x="9799" y="21"/>
                    <a:pt x="9744" y="1"/>
                    <a:pt x="9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4055675" y="1079250"/>
              <a:ext cx="305375" cy="14100"/>
            </a:xfrm>
            <a:custGeom>
              <a:avLst/>
              <a:gdLst/>
              <a:ahLst/>
              <a:cxnLst/>
              <a:rect l="l" t="t" r="r" b="b"/>
              <a:pathLst>
                <a:path w="12215" h="564" extrusionOk="0">
                  <a:moveTo>
                    <a:pt x="11987" y="1"/>
                  </a:moveTo>
                  <a:lnTo>
                    <a:pt x="223" y="115"/>
                  </a:lnTo>
                  <a:cubicBezTo>
                    <a:pt x="99" y="116"/>
                    <a:pt x="0" y="218"/>
                    <a:pt x="2" y="342"/>
                  </a:cubicBezTo>
                  <a:cubicBezTo>
                    <a:pt x="3" y="465"/>
                    <a:pt x="102" y="563"/>
                    <a:pt x="226" y="563"/>
                  </a:cubicBezTo>
                  <a:lnTo>
                    <a:pt x="228" y="563"/>
                  </a:lnTo>
                  <a:lnTo>
                    <a:pt x="11990" y="450"/>
                  </a:lnTo>
                  <a:cubicBezTo>
                    <a:pt x="12116" y="449"/>
                    <a:pt x="12215" y="347"/>
                    <a:pt x="12213" y="224"/>
                  </a:cubicBezTo>
                  <a:cubicBezTo>
                    <a:pt x="12212" y="99"/>
                    <a:pt x="12118" y="6"/>
                    <a:pt x="11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4021450" y="1133900"/>
              <a:ext cx="426550" cy="118400"/>
            </a:xfrm>
            <a:custGeom>
              <a:avLst/>
              <a:gdLst/>
              <a:ahLst/>
              <a:cxnLst/>
              <a:rect l="l" t="t" r="r" b="b"/>
              <a:pathLst>
                <a:path w="17062" h="4736" extrusionOk="0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910" y="449"/>
                  </a:lnTo>
                  <a:lnTo>
                    <a:pt x="16686" y="4701"/>
                  </a:lnTo>
                  <a:cubicBezTo>
                    <a:pt x="16724" y="4725"/>
                    <a:pt x="16766" y="4735"/>
                    <a:pt x="16805" y="4735"/>
                  </a:cubicBezTo>
                  <a:cubicBezTo>
                    <a:pt x="16879" y="4735"/>
                    <a:pt x="16953" y="4698"/>
                    <a:pt x="16996" y="4631"/>
                  </a:cubicBezTo>
                  <a:cubicBezTo>
                    <a:pt x="17062" y="4525"/>
                    <a:pt x="17029" y="4387"/>
                    <a:pt x="16924" y="4322"/>
                  </a:cubicBezTo>
                  <a:lnTo>
                    <a:pt x="10094" y="36"/>
                  </a:lnTo>
                  <a:cubicBezTo>
                    <a:pt x="10057" y="12"/>
                    <a:pt x="10016" y="1"/>
                    <a:pt x="9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4070775" y="1294750"/>
              <a:ext cx="240000" cy="11225"/>
            </a:xfrm>
            <a:custGeom>
              <a:avLst/>
              <a:gdLst/>
              <a:ahLst/>
              <a:cxnLst/>
              <a:rect l="l" t="t" r="r" b="b"/>
              <a:pathLst>
                <a:path w="9600" h="449" extrusionOk="0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375" y="449"/>
                  </a:lnTo>
                  <a:cubicBezTo>
                    <a:pt x="9498" y="449"/>
                    <a:pt x="9599" y="348"/>
                    <a:pt x="9599" y="225"/>
                  </a:cubicBezTo>
                  <a:cubicBezTo>
                    <a:pt x="9599" y="102"/>
                    <a:pt x="9498" y="1"/>
                    <a:pt x="9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4435150" y="1234025"/>
              <a:ext cx="48025" cy="46475"/>
            </a:xfrm>
            <a:custGeom>
              <a:avLst/>
              <a:gdLst/>
              <a:ahLst/>
              <a:cxnLst/>
              <a:rect l="l" t="t" r="r" b="b"/>
              <a:pathLst>
                <a:path w="1921" h="1859" extrusionOk="0">
                  <a:moveTo>
                    <a:pt x="962" y="451"/>
                  </a:moveTo>
                  <a:cubicBezTo>
                    <a:pt x="1044" y="451"/>
                    <a:pt x="1127" y="472"/>
                    <a:pt x="1201" y="515"/>
                  </a:cubicBezTo>
                  <a:cubicBezTo>
                    <a:pt x="1312" y="578"/>
                    <a:pt x="1392" y="682"/>
                    <a:pt x="1425" y="805"/>
                  </a:cubicBezTo>
                  <a:cubicBezTo>
                    <a:pt x="1458" y="929"/>
                    <a:pt x="1441" y="1057"/>
                    <a:pt x="1377" y="1169"/>
                  </a:cubicBezTo>
                  <a:cubicBezTo>
                    <a:pt x="1313" y="1280"/>
                    <a:pt x="1209" y="1359"/>
                    <a:pt x="1086" y="1393"/>
                  </a:cubicBezTo>
                  <a:cubicBezTo>
                    <a:pt x="1045" y="1404"/>
                    <a:pt x="1003" y="1409"/>
                    <a:pt x="961" y="1409"/>
                  </a:cubicBezTo>
                  <a:cubicBezTo>
                    <a:pt x="878" y="1409"/>
                    <a:pt x="796" y="1388"/>
                    <a:pt x="723" y="1345"/>
                  </a:cubicBezTo>
                  <a:cubicBezTo>
                    <a:pt x="611" y="1281"/>
                    <a:pt x="532" y="1176"/>
                    <a:pt x="499" y="1053"/>
                  </a:cubicBezTo>
                  <a:cubicBezTo>
                    <a:pt x="465" y="931"/>
                    <a:pt x="483" y="802"/>
                    <a:pt x="547" y="691"/>
                  </a:cubicBezTo>
                  <a:cubicBezTo>
                    <a:pt x="610" y="579"/>
                    <a:pt x="714" y="500"/>
                    <a:pt x="837" y="467"/>
                  </a:cubicBezTo>
                  <a:cubicBezTo>
                    <a:pt x="879" y="456"/>
                    <a:pt x="921" y="451"/>
                    <a:pt x="962" y="451"/>
                  </a:cubicBezTo>
                  <a:close/>
                  <a:moveTo>
                    <a:pt x="963" y="0"/>
                  </a:moveTo>
                  <a:cubicBezTo>
                    <a:pt x="881" y="0"/>
                    <a:pt x="800" y="11"/>
                    <a:pt x="719" y="32"/>
                  </a:cubicBezTo>
                  <a:cubicBezTo>
                    <a:pt x="480" y="97"/>
                    <a:pt x="280" y="251"/>
                    <a:pt x="157" y="466"/>
                  </a:cubicBezTo>
                  <a:cubicBezTo>
                    <a:pt x="32" y="680"/>
                    <a:pt x="0" y="929"/>
                    <a:pt x="64" y="1169"/>
                  </a:cubicBezTo>
                  <a:cubicBezTo>
                    <a:pt x="129" y="1409"/>
                    <a:pt x="283" y="1610"/>
                    <a:pt x="498" y="1733"/>
                  </a:cubicBezTo>
                  <a:cubicBezTo>
                    <a:pt x="641" y="1816"/>
                    <a:pt x="799" y="1858"/>
                    <a:pt x="960" y="1858"/>
                  </a:cubicBezTo>
                  <a:cubicBezTo>
                    <a:pt x="1040" y="1858"/>
                    <a:pt x="1122" y="1848"/>
                    <a:pt x="1201" y="1826"/>
                  </a:cubicBezTo>
                  <a:cubicBezTo>
                    <a:pt x="1441" y="1762"/>
                    <a:pt x="1640" y="1607"/>
                    <a:pt x="1764" y="1393"/>
                  </a:cubicBezTo>
                  <a:cubicBezTo>
                    <a:pt x="1888" y="1179"/>
                    <a:pt x="1920" y="929"/>
                    <a:pt x="1856" y="690"/>
                  </a:cubicBezTo>
                  <a:cubicBezTo>
                    <a:pt x="1792" y="449"/>
                    <a:pt x="1638" y="248"/>
                    <a:pt x="1424" y="125"/>
                  </a:cubicBezTo>
                  <a:cubicBezTo>
                    <a:pt x="1281" y="42"/>
                    <a:pt x="1123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4146700" y="1728575"/>
              <a:ext cx="52975" cy="46400"/>
            </a:xfrm>
            <a:custGeom>
              <a:avLst/>
              <a:gdLst/>
              <a:ahLst/>
              <a:cxnLst/>
              <a:rect l="l" t="t" r="r" b="b"/>
              <a:pathLst>
                <a:path w="2119" h="1856" extrusionOk="0">
                  <a:moveTo>
                    <a:pt x="1061" y="449"/>
                  </a:moveTo>
                  <a:cubicBezTo>
                    <a:pt x="1141" y="449"/>
                    <a:pt x="1224" y="468"/>
                    <a:pt x="1299" y="513"/>
                  </a:cubicBezTo>
                  <a:cubicBezTo>
                    <a:pt x="1528" y="645"/>
                    <a:pt x="1606" y="939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5" y="1388"/>
                    <a:pt x="820" y="1344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2" y="1"/>
                  </a:moveTo>
                  <a:cubicBezTo>
                    <a:pt x="740" y="1"/>
                    <a:pt x="427" y="167"/>
                    <a:pt x="255" y="465"/>
                  </a:cubicBezTo>
                  <a:cubicBezTo>
                    <a:pt x="1" y="909"/>
                    <a:pt x="153" y="1476"/>
                    <a:pt x="596" y="1732"/>
                  </a:cubicBezTo>
                  <a:cubicBezTo>
                    <a:pt x="741" y="1816"/>
                    <a:pt x="900" y="1856"/>
                    <a:pt x="1058" y="1856"/>
                  </a:cubicBezTo>
                  <a:cubicBezTo>
                    <a:pt x="1378" y="1856"/>
                    <a:pt x="1690" y="1688"/>
                    <a:pt x="1863" y="1392"/>
                  </a:cubicBezTo>
                  <a:cubicBezTo>
                    <a:pt x="2118" y="949"/>
                    <a:pt x="1965" y="380"/>
                    <a:pt x="1523" y="124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4232375" y="1597575"/>
              <a:ext cx="48025" cy="46425"/>
            </a:xfrm>
            <a:custGeom>
              <a:avLst/>
              <a:gdLst/>
              <a:ahLst/>
              <a:cxnLst/>
              <a:rect l="l" t="t" r="r" b="b"/>
              <a:pathLst>
                <a:path w="1921" h="1857" extrusionOk="0">
                  <a:moveTo>
                    <a:pt x="963" y="448"/>
                  </a:moveTo>
                  <a:cubicBezTo>
                    <a:pt x="1046" y="448"/>
                    <a:pt x="1127" y="472"/>
                    <a:pt x="1201" y="512"/>
                  </a:cubicBezTo>
                  <a:cubicBezTo>
                    <a:pt x="1312" y="577"/>
                    <a:pt x="1393" y="681"/>
                    <a:pt x="1425" y="803"/>
                  </a:cubicBezTo>
                  <a:cubicBezTo>
                    <a:pt x="1458" y="928"/>
                    <a:pt x="1441" y="1057"/>
                    <a:pt x="1377" y="1168"/>
                  </a:cubicBezTo>
                  <a:cubicBezTo>
                    <a:pt x="1314" y="1278"/>
                    <a:pt x="1210" y="1357"/>
                    <a:pt x="1086" y="1391"/>
                  </a:cubicBezTo>
                  <a:cubicBezTo>
                    <a:pt x="1046" y="1401"/>
                    <a:pt x="1004" y="1407"/>
                    <a:pt x="962" y="1407"/>
                  </a:cubicBezTo>
                  <a:cubicBezTo>
                    <a:pt x="880" y="1407"/>
                    <a:pt x="797" y="1385"/>
                    <a:pt x="723" y="1342"/>
                  </a:cubicBezTo>
                  <a:cubicBezTo>
                    <a:pt x="611" y="1278"/>
                    <a:pt x="531" y="1175"/>
                    <a:pt x="499" y="1052"/>
                  </a:cubicBezTo>
                  <a:cubicBezTo>
                    <a:pt x="465" y="926"/>
                    <a:pt x="483" y="799"/>
                    <a:pt x="547" y="687"/>
                  </a:cubicBezTo>
                  <a:cubicBezTo>
                    <a:pt x="610" y="577"/>
                    <a:pt x="714" y="499"/>
                    <a:pt x="838" y="464"/>
                  </a:cubicBezTo>
                  <a:cubicBezTo>
                    <a:pt x="879" y="453"/>
                    <a:pt x="921" y="448"/>
                    <a:pt x="963" y="448"/>
                  </a:cubicBezTo>
                  <a:close/>
                  <a:moveTo>
                    <a:pt x="963" y="1"/>
                  </a:moveTo>
                  <a:cubicBezTo>
                    <a:pt x="881" y="1"/>
                    <a:pt x="800" y="12"/>
                    <a:pt x="720" y="33"/>
                  </a:cubicBezTo>
                  <a:cubicBezTo>
                    <a:pt x="480" y="98"/>
                    <a:pt x="280" y="252"/>
                    <a:pt x="157" y="466"/>
                  </a:cubicBezTo>
                  <a:cubicBezTo>
                    <a:pt x="32" y="681"/>
                    <a:pt x="0" y="930"/>
                    <a:pt x="64" y="1170"/>
                  </a:cubicBezTo>
                  <a:cubicBezTo>
                    <a:pt x="129" y="1408"/>
                    <a:pt x="283" y="1609"/>
                    <a:pt x="498" y="1733"/>
                  </a:cubicBezTo>
                  <a:cubicBezTo>
                    <a:pt x="639" y="1815"/>
                    <a:pt x="799" y="1857"/>
                    <a:pt x="960" y="1857"/>
                  </a:cubicBezTo>
                  <a:cubicBezTo>
                    <a:pt x="1040" y="1857"/>
                    <a:pt x="1122" y="1846"/>
                    <a:pt x="1201" y="1824"/>
                  </a:cubicBezTo>
                  <a:cubicBezTo>
                    <a:pt x="1441" y="1760"/>
                    <a:pt x="1641" y="1606"/>
                    <a:pt x="1764" y="1392"/>
                  </a:cubicBezTo>
                  <a:cubicBezTo>
                    <a:pt x="1888" y="1177"/>
                    <a:pt x="1920" y="928"/>
                    <a:pt x="1856" y="688"/>
                  </a:cubicBezTo>
                  <a:cubicBezTo>
                    <a:pt x="1792" y="449"/>
                    <a:pt x="1638" y="249"/>
                    <a:pt x="1424" y="125"/>
                  </a:cubicBezTo>
                  <a:cubicBezTo>
                    <a:pt x="1282" y="43"/>
                    <a:pt x="1123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3908250" y="1746175"/>
              <a:ext cx="52975" cy="46375"/>
            </a:xfrm>
            <a:custGeom>
              <a:avLst/>
              <a:gdLst/>
              <a:ahLst/>
              <a:cxnLst/>
              <a:rect l="l" t="t" r="r" b="b"/>
              <a:pathLst>
                <a:path w="2119" h="1855" extrusionOk="0">
                  <a:moveTo>
                    <a:pt x="1060" y="448"/>
                  </a:moveTo>
                  <a:cubicBezTo>
                    <a:pt x="1140" y="448"/>
                    <a:pt x="1224" y="469"/>
                    <a:pt x="1299" y="513"/>
                  </a:cubicBezTo>
                  <a:cubicBezTo>
                    <a:pt x="1528" y="645"/>
                    <a:pt x="1606" y="938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4" y="1387"/>
                    <a:pt x="819" y="1343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0"/>
                  </a:moveTo>
                  <a:cubicBezTo>
                    <a:pt x="739" y="0"/>
                    <a:pt x="427" y="167"/>
                    <a:pt x="255" y="464"/>
                  </a:cubicBezTo>
                  <a:cubicBezTo>
                    <a:pt x="1" y="908"/>
                    <a:pt x="153" y="1476"/>
                    <a:pt x="596" y="1733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8" y="1855"/>
                    <a:pt x="1690" y="1690"/>
                    <a:pt x="1862" y="1392"/>
                  </a:cubicBezTo>
                  <a:cubicBezTo>
                    <a:pt x="2118" y="948"/>
                    <a:pt x="1966" y="380"/>
                    <a:pt x="1523" y="124"/>
                  </a:cubicBezTo>
                  <a:cubicBezTo>
                    <a:pt x="1377" y="40"/>
                    <a:pt x="121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977950" y="1694975"/>
              <a:ext cx="50500" cy="46425"/>
            </a:xfrm>
            <a:custGeom>
              <a:avLst/>
              <a:gdLst/>
              <a:ahLst/>
              <a:cxnLst/>
              <a:rect l="l" t="t" r="r" b="b"/>
              <a:pathLst>
                <a:path w="2020" h="1857" extrusionOk="0">
                  <a:moveTo>
                    <a:pt x="961" y="449"/>
                  </a:moveTo>
                  <a:cubicBezTo>
                    <a:pt x="1041" y="449"/>
                    <a:pt x="1124" y="470"/>
                    <a:pt x="1199" y="513"/>
                  </a:cubicBezTo>
                  <a:cubicBezTo>
                    <a:pt x="1428" y="646"/>
                    <a:pt x="1506" y="938"/>
                    <a:pt x="1375" y="1168"/>
                  </a:cubicBezTo>
                  <a:cubicBezTo>
                    <a:pt x="1286" y="1322"/>
                    <a:pt x="1125" y="1408"/>
                    <a:pt x="959" y="1408"/>
                  </a:cubicBezTo>
                  <a:cubicBezTo>
                    <a:pt x="878" y="1408"/>
                    <a:pt x="795" y="1387"/>
                    <a:pt x="720" y="1344"/>
                  </a:cubicBezTo>
                  <a:cubicBezTo>
                    <a:pt x="608" y="1279"/>
                    <a:pt x="529" y="1176"/>
                    <a:pt x="496" y="1053"/>
                  </a:cubicBezTo>
                  <a:cubicBezTo>
                    <a:pt x="463" y="930"/>
                    <a:pt x="479" y="801"/>
                    <a:pt x="544" y="690"/>
                  </a:cubicBezTo>
                  <a:cubicBezTo>
                    <a:pt x="634" y="535"/>
                    <a:pt x="795" y="449"/>
                    <a:pt x="961" y="449"/>
                  </a:cubicBezTo>
                  <a:close/>
                  <a:moveTo>
                    <a:pt x="960" y="1"/>
                  </a:moveTo>
                  <a:cubicBezTo>
                    <a:pt x="639" y="1"/>
                    <a:pt x="328" y="167"/>
                    <a:pt x="157" y="464"/>
                  </a:cubicBezTo>
                  <a:cubicBezTo>
                    <a:pt x="33" y="679"/>
                    <a:pt x="0" y="929"/>
                    <a:pt x="63" y="1168"/>
                  </a:cubicBezTo>
                  <a:cubicBezTo>
                    <a:pt x="129" y="1407"/>
                    <a:pt x="281" y="1607"/>
                    <a:pt x="496" y="1731"/>
                  </a:cubicBezTo>
                  <a:cubicBezTo>
                    <a:pt x="641" y="1815"/>
                    <a:pt x="800" y="1856"/>
                    <a:pt x="958" y="1856"/>
                  </a:cubicBezTo>
                  <a:cubicBezTo>
                    <a:pt x="1278" y="1856"/>
                    <a:pt x="1590" y="1690"/>
                    <a:pt x="1765" y="1393"/>
                  </a:cubicBezTo>
                  <a:cubicBezTo>
                    <a:pt x="2019" y="950"/>
                    <a:pt x="1867" y="382"/>
                    <a:pt x="1424" y="126"/>
                  </a:cubicBezTo>
                  <a:cubicBezTo>
                    <a:pt x="1278" y="41"/>
                    <a:pt x="1118" y="1"/>
                    <a:pt x="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3448425" y="1725875"/>
              <a:ext cx="53000" cy="46425"/>
            </a:xfrm>
            <a:custGeom>
              <a:avLst/>
              <a:gdLst/>
              <a:ahLst/>
              <a:cxnLst/>
              <a:rect l="l" t="t" r="r" b="b"/>
              <a:pathLst>
                <a:path w="2120" h="1857" extrusionOk="0">
                  <a:moveTo>
                    <a:pt x="1060" y="449"/>
                  </a:moveTo>
                  <a:cubicBezTo>
                    <a:pt x="1143" y="449"/>
                    <a:pt x="1224" y="469"/>
                    <a:pt x="1299" y="514"/>
                  </a:cubicBezTo>
                  <a:cubicBezTo>
                    <a:pt x="1411" y="578"/>
                    <a:pt x="1489" y="681"/>
                    <a:pt x="1523" y="805"/>
                  </a:cubicBezTo>
                  <a:cubicBezTo>
                    <a:pt x="1555" y="928"/>
                    <a:pt x="1539" y="1057"/>
                    <a:pt x="1475" y="1168"/>
                  </a:cubicBezTo>
                  <a:cubicBezTo>
                    <a:pt x="1411" y="1280"/>
                    <a:pt x="1307" y="1358"/>
                    <a:pt x="1183" y="1392"/>
                  </a:cubicBezTo>
                  <a:cubicBezTo>
                    <a:pt x="1143" y="1403"/>
                    <a:pt x="1103" y="1408"/>
                    <a:pt x="1062" y="1408"/>
                  </a:cubicBezTo>
                  <a:cubicBezTo>
                    <a:pt x="978" y="1408"/>
                    <a:pt x="895" y="1386"/>
                    <a:pt x="821" y="1343"/>
                  </a:cubicBezTo>
                  <a:cubicBezTo>
                    <a:pt x="591" y="1211"/>
                    <a:pt x="512" y="917"/>
                    <a:pt x="645" y="688"/>
                  </a:cubicBezTo>
                  <a:cubicBezTo>
                    <a:pt x="733" y="534"/>
                    <a:pt x="894" y="449"/>
                    <a:pt x="1060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38" y="1813"/>
                    <a:pt x="897" y="1856"/>
                    <a:pt x="1058" y="1856"/>
                  </a:cubicBezTo>
                  <a:cubicBezTo>
                    <a:pt x="1138" y="1856"/>
                    <a:pt x="1220" y="1846"/>
                    <a:pt x="1300" y="1824"/>
                  </a:cubicBezTo>
                  <a:cubicBezTo>
                    <a:pt x="1539" y="1761"/>
                    <a:pt x="1740" y="1608"/>
                    <a:pt x="1863" y="1393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3352325" y="1550125"/>
              <a:ext cx="53000" cy="46425"/>
            </a:xfrm>
            <a:custGeom>
              <a:avLst/>
              <a:gdLst/>
              <a:ahLst/>
              <a:cxnLst/>
              <a:rect l="l" t="t" r="r" b="b"/>
              <a:pathLst>
                <a:path w="2120" h="1857" extrusionOk="0">
                  <a:moveTo>
                    <a:pt x="1059" y="451"/>
                  </a:moveTo>
                  <a:cubicBezTo>
                    <a:pt x="1141" y="451"/>
                    <a:pt x="1223" y="470"/>
                    <a:pt x="1299" y="515"/>
                  </a:cubicBezTo>
                  <a:cubicBezTo>
                    <a:pt x="1529" y="647"/>
                    <a:pt x="1607" y="941"/>
                    <a:pt x="1475" y="1170"/>
                  </a:cubicBezTo>
                  <a:cubicBezTo>
                    <a:pt x="1386" y="1324"/>
                    <a:pt x="1224" y="1409"/>
                    <a:pt x="1058" y="1409"/>
                  </a:cubicBezTo>
                  <a:cubicBezTo>
                    <a:pt x="977" y="1409"/>
                    <a:pt x="895" y="1389"/>
                    <a:pt x="819" y="1346"/>
                  </a:cubicBezTo>
                  <a:cubicBezTo>
                    <a:pt x="591" y="1213"/>
                    <a:pt x="511" y="919"/>
                    <a:pt x="644" y="690"/>
                  </a:cubicBezTo>
                  <a:cubicBezTo>
                    <a:pt x="732" y="536"/>
                    <a:pt x="893" y="451"/>
                    <a:pt x="1059" y="451"/>
                  </a:cubicBezTo>
                  <a:close/>
                  <a:moveTo>
                    <a:pt x="1062" y="1"/>
                  </a:moveTo>
                  <a:cubicBezTo>
                    <a:pt x="741" y="1"/>
                    <a:pt x="428" y="167"/>
                    <a:pt x="256" y="464"/>
                  </a:cubicBezTo>
                  <a:cubicBezTo>
                    <a:pt x="1" y="908"/>
                    <a:pt x="152" y="1477"/>
                    <a:pt x="596" y="1733"/>
                  </a:cubicBezTo>
                  <a:cubicBezTo>
                    <a:pt x="742" y="1815"/>
                    <a:pt x="902" y="1856"/>
                    <a:pt x="1058" y="1856"/>
                  </a:cubicBezTo>
                  <a:cubicBezTo>
                    <a:pt x="1379" y="1856"/>
                    <a:pt x="1691" y="1690"/>
                    <a:pt x="1863" y="1392"/>
                  </a:cubicBezTo>
                  <a:cubicBezTo>
                    <a:pt x="2120" y="949"/>
                    <a:pt x="1968" y="381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3275000" y="1234100"/>
              <a:ext cx="53000" cy="46400"/>
            </a:xfrm>
            <a:custGeom>
              <a:avLst/>
              <a:gdLst/>
              <a:ahLst/>
              <a:cxnLst/>
              <a:rect l="l" t="t" r="r" b="b"/>
              <a:pathLst>
                <a:path w="2120" h="1856" extrusionOk="0">
                  <a:moveTo>
                    <a:pt x="1060" y="448"/>
                  </a:moveTo>
                  <a:cubicBezTo>
                    <a:pt x="1143" y="448"/>
                    <a:pt x="1224" y="468"/>
                    <a:pt x="1300" y="512"/>
                  </a:cubicBezTo>
                  <a:cubicBezTo>
                    <a:pt x="1530" y="645"/>
                    <a:pt x="1609" y="939"/>
                    <a:pt x="1476" y="1167"/>
                  </a:cubicBezTo>
                  <a:cubicBezTo>
                    <a:pt x="1387" y="1321"/>
                    <a:pt x="1225" y="1407"/>
                    <a:pt x="1059" y="1407"/>
                  </a:cubicBezTo>
                  <a:cubicBezTo>
                    <a:pt x="978" y="1407"/>
                    <a:pt x="896" y="1387"/>
                    <a:pt x="821" y="1343"/>
                  </a:cubicBezTo>
                  <a:cubicBezTo>
                    <a:pt x="592" y="1210"/>
                    <a:pt x="512" y="917"/>
                    <a:pt x="645" y="688"/>
                  </a:cubicBezTo>
                  <a:cubicBezTo>
                    <a:pt x="733" y="533"/>
                    <a:pt x="894" y="448"/>
                    <a:pt x="1060" y="448"/>
                  </a:cubicBezTo>
                  <a:close/>
                  <a:moveTo>
                    <a:pt x="1062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80" y="1855"/>
                    <a:pt x="1692" y="1689"/>
                    <a:pt x="1863" y="1392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3367675" y="1181700"/>
              <a:ext cx="50500" cy="46400"/>
            </a:xfrm>
            <a:custGeom>
              <a:avLst/>
              <a:gdLst/>
              <a:ahLst/>
              <a:cxnLst/>
              <a:rect l="l" t="t" r="r" b="b"/>
              <a:pathLst>
                <a:path w="2020" h="1856" extrusionOk="0">
                  <a:moveTo>
                    <a:pt x="963" y="447"/>
                  </a:moveTo>
                  <a:cubicBezTo>
                    <a:pt x="1046" y="447"/>
                    <a:pt x="1127" y="469"/>
                    <a:pt x="1202" y="511"/>
                  </a:cubicBezTo>
                  <a:cubicBezTo>
                    <a:pt x="1432" y="643"/>
                    <a:pt x="1511" y="936"/>
                    <a:pt x="1378" y="1166"/>
                  </a:cubicBezTo>
                  <a:cubicBezTo>
                    <a:pt x="1289" y="1320"/>
                    <a:pt x="1127" y="1406"/>
                    <a:pt x="961" y="1406"/>
                  </a:cubicBezTo>
                  <a:cubicBezTo>
                    <a:pt x="880" y="1406"/>
                    <a:pt x="798" y="1385"/>
                    <a:pt x="723" y="1342"/>
                  </a:cubicBezTo>
                  <a:cubicBezTo>
                    <a:pt x="611" y="1277"/>
                    <a:pt x="532" y="1173"/>
                    <a:pt x="499" y="1050"/>
                  </a:cubicBezTo>
                  <a:cubicBezTo>
                    <a:pt x="466" y="927"/>
                    <a:pt x="483" y="799"/>
                    <a:pt x="547" y="688"/>
                  </a:cubicBezTo>
                  <a:cubicBezTo>
                    <a:pt x="611" y="576"/>
                    <a:pt x="714" y="497"/>
                    <a:pt x="838" y="464"/>
                  </a:cubicBezTo>
                  <a:cubicBezTo>
                    <a:pt x="879" y="453"/>
                    <a:pt x="921" y="447"/>
                    <a:pt x="963" y="447"/>
                  </a:cubicBezTo>
                  <a:close/>
                  <a:moveTo>
                    <a:pt x="963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5"/>
                    <a:pt x="280" y="249"/>
                    <a:pt x="157" y="464"/>
                  </a:cubicBezTo>
                  <a:cubicBezTo>
                    <a:pt x="33" y="678"/>
                    <a:pt x="0" y="927"/>
                    <a:pt x="65" y="1167"/>
                  </a:cubicBezTo>
                  <a:cubicBezTo>
                    <a:pt x="129" y="1406"/>
                    <a:pt x="283" y="1606"/>
                    <a:pt x="498" y="1730"/>
                  </a:cubicBezTo>
                  <a:cubicBezTo>
                    <a:pt x="644" y="1814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3" y="1392"/>
                  </a:cubicBezTo>
                  <a:cubicBezTo>
                    <a:pt x="2019" y="949"/>
                    <a:pt x="1867" y="381"/>
                    <a:pt x="1424" y="125"/>
                  </a:cubicBezTo>
                  <a:cubicBezTo>
                    <a:pt x="1282" y="42"/>
                    <a:pt x="1124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3729600" y="1677400"/>
              <a:ext cx="53000" cy="46375"/>
            </a:xfrm>
            <a:custGeom>
              <a:avLst/>
              <a:gdLst/>
              <a:ahLst/>
              <a:cxnLst/>
              <a:rect l="l" t="t" r="r" b="b"/>
              <a:pathLst>
                <a:path w="2120" h="1855" extrusionOk="0">
                  <a:moveTo>
                    <a:pt x="1060" y="448"/>
                  </a:moveTo>
                  <a:cubicBezTo>
                    <a:pt x="1142" y="448"/>
                    <a:pt x="1224" y="469"/>
                    <a:pt x="1299" y="512"/>
                  </a:cubicBezTo>
                  <a:cubicBezTo>
                    <a:pt x="1528" y="644"/>
                    <a:pt x="1607" y="938"/>
                    <a:pt x="1475" y="1167"/>
                  </a:cubicBezTo>
                  <a:cubicBezTo>
                    <a:pt x="1386" y="1321"/>
                    <a:pt x="1224" y="1407"/>
                    <a:pt x="1058" y="1407"/>
                  </a:cubicBezTo>
                  <a:cubicBezTo>
                    <a:pt x="977" y="1407"/>
                    <a:pt x="894" y="1387"/>
                    <a:pt x="819" y="1343"/>
                  </a:cubicBezTo>
                  <a:cubicBezTo>
                    <a:pt x="590" y="1210"/>
                    <a:pt x="511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1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9" y="1855"/>
                    <a:pt x="1691" y="1689"/>
                    <a:pt x="1863" y="1393"/>
                  </a:cubicBezTo>
                  <a:cubicBezTo>
                    <a:pt x="2119" y="949"/>
                    <a:pt x="1966" y="380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4392625" y="1499050"/>
              <a:ext cx="50525" cy="46350"/>
            </a:xfrm>
            <a:custGeom>
              <a:avLst/>
              <a:gdLst/>
              <a:ahLst/>
              <a:cxnLst/>
              <a:rect l="l" t="t" r="r" b="b"/>
              <a:pathLst>
                <a:path w="2021" h="1854" extrusionOk="0">
                  <a:moveTo>
                    <a:pt x="962" y="447"/>
                  </a:moveTo>
                  <a:cubicBezTo>
                    <a:pt x="1043" y="447"/>
                    <a:pt x="1126" y="468"/>
                    <a:pt x="1201" y="509"/>
                  </a:cubicBezTo>
                  <a:cubicBezTo>
                    <a:pt x="1430" y="642"/>
                    <a:pt x="1508" y="936"/>
                    <a:pt x="1376" y="1165"/>
                  </a:cubicBezTo>
                  <a:cubicBezTo>
                    <a:pt x="1288" y="1318"/>
                    <a:pt x="1127" y="1404"/>
                    <a:pt x="961" y="1404"/>
                  </a:cubicBezTo>
                  <a:cubicBezTo>
                    <a:pt x="880" y="1404"/>
                    <a:pt x="797" y="1384"/>
                    <a:pt x="721" y="1340"/>
                  </a:cubicBezTo>
                  <a:cubicBezTo>
                    <a:pt x="610" y="1277"/>
                    <a:pt x="531" y="1173"/>
                    <a:pt x="497" y="1049"/>
                  </a:cubicBezTo>
                  <a:cubicBezTo>
                    <a:pt x="465" y="926"/>
                    <a:pt x="482" y="797"/>
                    <a:pt x="545" y="687"/>
                  </a:cubicBezTo>
                  <a:cubicBezTo>
                    <a:pt x="635" y="533"/>
                    <a:pt x="796" y="447"/>
                    <a:pt x="962" y="447"/>
                  </a:cubicBezTo>
                  <a:close/>
                  <a:moveTo>
                    <a:pt x="961" y="0"/>
                  </a:moveTo>
                  <a:cubicBezTo>
                    <a:pt x="641" y="0"/>
                    <a:pt x="329" y="166"/>
                    <a:pt x="157" y="464"/>
                  </a:cubicBezTo>
                  <a:cubicBezTo>
                    <a:pt x="34" y="678"/>
                    <a:pt x="1" y="928"/>
                    <a:pt x="65" y="1167"/>
                  </a:cubicBezTo>
                  <a:cubicBezTo>
                    <a:pt x="130" y="1406"/>
                    <a:pt x="284" y="1607"/>
                    <a:pt x="498" y="1730"/>
                  </a:cubicBezTo>
                  <a:cubicBezTo>
                    <a:pt x="644" y="1814"/>
                    <a:pt x="802" y="1853"/>
                    <a:pt x="960" y="1853"/>
                  </a:cubicBezTo>
                  <a:cubicBezTo>
                    <a:pt x="1281" y="1853"/>
                    <a:pt x="1593" y="1687"/>
                    <a:pt x="1765" y="1392"/>
                  </a:cubicBezTo>
                  <a:cubicBezTo>
                    <a:pt x="2021" y="950"/>
                    <a:pt x="1867" y="381"/>
                    <a:pt x="1425" y="125"/>
                  </a:cubicBezTo>
                  <a:cubicBezTo>
                    <a:pt x="1279" y="41"/>
                    <a:pt x="1119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4216025" y="592100"/>
              <a:ext cx="52975" cy="46375"/>
            </a:xfrm>
            <a:custGeom>
              <a:avLst/>
              <a:gdLst/>
              <a:ahLst/>
              <a:cxnLst/>
              <a:rect l="l" t="t" r="r" b="b"/>
              <a:pathLst>
                <a:path w="2119" h="1855" extrusionOk="0">
                  <a:moveTo>
                    <a:pt x="1062" y="449"/>
                  </a:moveTo>
                  <a:cubicBezTo>
                    <a:pt x="1142" y="449"/>
                    <a:pt x="1223" y="470"/>
                    <a:pt x="1301" y="514"/>
                  </a:cubicBezTo>
                  <a:cubicBezTo>
                    <a:pt x="1529" y="647"/>
                    <a:pt x="1607" y="940"/>
                    <a:pt x="1475" y="1169"/>
                  </a:cubicBezTo>
                  <a:cubicBezTo>
                    <a:pt x="1387" y="1323"/>
                    <a:pt x="1226" y="1409"/>
                    <a:pt x="1060" y="1409"/>
                  </a:cubicBezTo>
                  <a:cubicBezTo>
                    <a:pt x="979" y="1409"/>
                    <a:pt x="896" y="1388"/>
                    <a:pt x="820" y="1344"/>
                  </a:cubicBezTo>
                  <a:cubicBezTo>
                    <a:pt x="591" y="1212"/>
                    <a:pt x="514" y="919"/>
                    <a:pt x="645" y="689"/>
                  </a:cubicBezTo>
                  <a:cubicBezTo>
                    <a:pt x="735" y="535"/>
                    <a:pt x="895" y="449"/>
                    <a:pt x="1062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8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2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4015550" y="718925"/>
              <a:ext cx="53025" cy="46400"/>
            </a:xfrm>
            <a:custGeom>
              <a:avLst/>
              <a:gdLst/>
              <a:ahLst/>
              <a:cxnLst/>
              <a:rect l="l" t="t" r="r" b="b"/>
              <a:pathLst>
                <a:path w="2121" h="1856" extrusionOk="0">
                  <a:moveTo>
                    <a:pt x="1062" y="448"/>
                  </a:moveTo>
                  <a:cubicBezTo>
                    <a:pt x="1142" y="448"/>
                    <a:pt x="1226" y="469"/>
                    <a:pt x="1301" y="512"/>
                  </a:cubicBezTo>
                  <a:cubicBezTo>
                    <a:pt x="1529" y="645"/>
                    <a:pt x="1608" y="939"/>
                    <a:pt x="1476" y="1167"/>
                  </a:cubicBezTo>
                  <a:cubicBezTo>
                    <a:pt x="1387" y="1321"/>
                    <a:pt x="1226" y="1407"/>
                    <a:pt x="1060" y="1407"/>
                  </a:cubicBezTo>
                  <a:cubicBezTo>
                    <a:pt x="979" y="1407"/>
                    <a:pt x="896" y="1387"/>
                    <a:pt x="821" y="1343"/>
                  </a:cubicBezTo>
                  <a:cubicBezTo>
                    <a:pt x="591" y="1210"/>
                    <a:pt x="514" y="917"/>
                    <a:pt x="645" y="688"/>
                  </a:cubicBezTo>
                  <a:cubicBezTo>
                    <a:pt x="735" y="533"/>
                    <a:pt x="896" y="448"/>
                    <a:pt x="1062" y="448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0" y="908"/>
                    <a:pt x="153" y="1476"/>
                    <a:pt x="595" y="1732"/>
                  </a:cubicBezTo>
                  <a:cubicBezTo>
                    <a:pt x="742" y="1815"/>
                    <a:pt x="901" y="1855"/>
                    <a:pt x="1059" y="1855"/>
                  </a:cubicBezTo>
                  <a:cubicBezTo>
                    <a:pt x="1380" y="1855"/>
                    <a:pt x="1692" y="1689"/>
                    <a:pt x="1865" y="1392"/>
                  </a:cubicBezTo>
                  <a:cubicBezTo>
                    <a:pt x="2120" y="949"/>
                    <a:pt x="1967" y="381"/>
                    <a:pt x="1525" y="125"/>
                  </a:cubicBezTo>
                  <a:cubicBezTo>
                    <a:pt x="1379" y="41"/>
                    <a:pt x="1220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3636450" y="661950"/>
              <a:ext cx="50550" cy="46450"/>
            </a:xfrm>
            <a:custGeom>
              <a:avLst/>
              <a:gdLst/>
              <a:ahLst/>
              <a:cxnLst/>
              <a:rect l="l" t="t" r="r" b="b"/>
              <a:pathLst>
                <a:path w="2022" h="1858" extrusionOk="0">
                  <a:moveTo>
                    <a:pt x="1060" y="448"/>
                  </a:moveTo>
                  <a:cubicBezTo>
                    <a:pt x="1143" y="448"/>
                    <a:pt x="1224" y="470"/>
                    <a:pt x="1299" y="514"/>
                  </a:cubicBezTo>
                  <a:cubicBezTo>
                    <a:pt x="1411" y="578"/>
                    <a:pt x="1489" y="682"/>
                    <a:pt x="1523" y="805"/>
                  </a:cubicBezTo>
                  <a:cubicBezTo>
                    <a:pt x="1557" y="929"/>
                    <a:pt x="1539" y="1057"/>
                    <a:pt x="1475" y="1168"/>
                  </a:cubicBezTo>
                  <a:cubicBezTo>
                    <a:pt x="1411" y="1279"/>
                    <a:pt x="1307" y="1358"/>
                    <a:pt x="1183" y="1392"/>
                  </a:cubicBezTo>
                  <a:cubicBezTo>
                    <a:pt x="1142" y="1403"/>
                    <a:pt x="1101" y="1408"/>
                    <a:pt x="1059" y="1408"/>
                  </a:cubicBezTo>
                  <a:cubicBezTo>
                    <a:pt x="976" y="1408"/>
                    <a:pt x="895" y="1386"/>
                    <a:pt x="821" y="1343"/>
                  </a:cubicBezTo>
                  <a:cubicBezTo>
                    <a:pt x="592" y="1211"/>
                    <a:pt x="512" y="918"/>
                    <a:pt x="645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3"/>
                  </a:cubicBezTo>
                  <a:cubicBezTo>
                    <a:pt x="739" y="1814"/>
                    <a:pt x="897" y="1857"/>
                    <a:pt x="1058" y="1857"/>
                  </a:cubicBezTo>
                  <a:cubicBezTo>
                    <a:pt x="1138" y="1857"/>
                    <a:pt x="1220" y="1846"/>
                    <a:pt x="1301" y="1824"/>
                  </a:cubicBezTo>
                  <a:cubicBezTo>
                    <a:pt x="1540" y="1759"/>
                    <a:pt x="1741" y="1606"/>
                    <a:pt x="1864" y="1392"/>
                  </a:cubicBezTo>
                  <a:cubicBezTo>
                    <a:pt x="1988" y="1177"/>
                    <a:pt x="2022" y="929"/>
                    <a:pt x="1958" y="688"/>
                  </a:cubicBezTo>
                  <a:cubicBezTo>
                    <a:pt x="1893" y="449"/>
                    <a:pt x="1739" y="249"/>
                    <a:pt x="1524" y="125"/>
                  </a:cubicBezTo>
                  <a:cubicBezTo>
                    <a:pt x="1378" y="41"/>
                    <a:pt x="1218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3442850" y="604800"/>
              <a:ext cx="52975" cy="46475"/>
            </a:xfrm>
            <a:custGeom>
              <a:avLst/>
              <a:gdLst/>
              <a:ahLst/>
              <a:cxnLst/>
              <a:rect l="l" t="t" r="r" b="b"/>
              <a:pathLst>
                <a:path w="2119" h="1859" extrusionOk="0">
                  <a:moveTo>
                    <a:pt x="1061" y="451"/>
                  </a:moveTo>
                  <a:cubicBezTo>
                    <a:pt x="1143" y="451"/>
                    <a:pt x="1226" y="473"/>
                    <a:pt x="1301" y="516"/>
                  </a:cubicBezTo>
                  <a:cubicBezTo>
                    <a:pt x="1412" y="580"/>
                    <a:pt x="1491" y="684"/>
                    <a:pt x="1524" y="808"/>
                  </a:cubicBezTo>
                  <a:cubicBezTo>
                    <a:pt x="1556" y="931"/>
                    <a:pt x="1540" y="1059"/>
                    <a:pt x="1476" y="1170"/>
                  </a:cubicBezTo>
                  <a:cubicBezTo>
                    <a:pt x="1387" y="1324"/>
                    <a:pt x="1226" y="1410"/>
                    <a:pt x="1060" y="1410"/>
                  </a:cubicBezTo>
                  <a:cubicBezTo>
                    <a:pt x="979" y="1410"/>
                    <a:pt x="896" y="1389"/>
                    <a:pt x="821" y="1346"/>
                  </a:cubicBezTo>
                  <a:cubicBezTo>
                    <a:pt x="591" y="1213"/>
                    <a:pt x="513" y="920"/>
                    <a:pt x="645" y="691"/>
                  </a:cubicBezTo>
                  <a:cubicBezTo>
                    <a:pt x="709" y="579"/>
                    <a:pt x="813" y="500"/>
                    <a:pt x="937" y="467"/>
                  </a:cubicBezTo>
                  <a:cubicBezTo>
                    <a:pt x="977" y="456"/>
                    <a:pt x="1019" y="451"/>
                    <a:pt x="1061" y="451"/>
                  </a:cubicBezTo>
                  <a:close/>
                  <a:moveTo>
                    <a:pt x="1062" y="0"/>
                  </a:moveTo>
                  <a:cubicBezTo>
                    <a:pt x="981" y="0"/>
                    <a:pt x="900" y="11"/>
                    <a:pt x="820" y="32"/>
                  </a:cubicBezTo>
                  <a:cubicBezTo>
                    <a:pt x="581" y="97"/>
                    <a:pt x="380" y="251"/>
                    <a:pt x="257" y="466"/>
                  </a:cubicBezTo>
                  <a:cubicBezTo>
                    <a:pt x="1" y="909"/>
                    <a:pt x="152" y="1478"/>
                    <a:pt x="596" y="1733"/>
                  </a:cubicBezTo>
                  <a:cubicBezTo>
                    <a:pt x="742" y="1818"/>
                    <a:pt x="901" y="1858"/>
                    <a:pt x="1058" y="1858"/>
                  </a:cubicBezTo>
                  <a:cubicBezTo>
                    <a:pt x="1378" y="1858"/>
                    <a:pt x="1690" y="1691"/>
                    <a:pt x="1862" y="1393"/>
                  </a:cubicBezTo>
                  <a:cubicBezTo>
                    <a:pt x="2118" y="949"/>
                    <a:pt x="1967" y="381"/>
                    <a:pt x="1523" y="125"/>
                  </a:cubicBezTo>
                  <a:cubicBezTo>
                    <a:pt x="1380" y="42"/>
                    <a:pt x="1222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3301925" y="954900"/>
              <a:ext cx="50525" cy="46375"/>
            </a:xfrm>
            <a:custGeom>
              <a:avLst/>
              <a:gdLst/>
              <a:ahLst/>
              <a:cxnLst/>
              <a:rect l="l" t="t" r="r" b="b"/>
              <a:pathLst>
                <a:path w="2021" h="1855" extrusionOk="0">
                  <a:moveTo>
                    <a:pt x="962" y="448"/>
                  </a:moveTo>
                  <a:cubicBezTo>
                    <a:pt x="1045" y="448"/>
                    <a:pt x="1128" y="469"/>
                    <a:pt x="1200" y="510"/>
                  </a:cubicBezTo>
                  <a:cubicBezTo>
                    <a:pt x="1429" y="643"/>
                    <a:pt x="1509" y="937"/>
                    <a:pt x="1376" y="1166"/>
                  </a:cubicBezTo>
                  <a:cubicBezTo>
                    <a:pt x="1311" y="1277"/>
                    <a:pt x="1209" y="1356"/>
                    <a:pt x="1085" y="1389"/>
                  </a:cubicBezTo>
                  <a:cubicBezTo>
                    <a:pt x="1044" y="1400"/>
                    <a:pt x="1002" y="1405"/>
                    <a:pt x="961" y="1405"/>
                  </a:cubicBezTo>
                  <a:cubicBezTo>
                    <a:pt x="878" y="1405"/>
                    <a:pt x="796" y="1384"/>
                    <a:pt x="722" y="1341"/>
                  </a:cubicBezTo>
                  <a:cubicBezTo>
                    <a:pt x="610" y="1277"/>
                    <a:pt x="532" y="1174"/>
                    <a:pt x="498" y="1050"/>
                  </a:cubicBezTo>
                  <a:cubicBezTo>
                    <a:pt x="464" y="927"/>
                    <a:pt x="482" y="798"/>
                    <a:pt x="546" y="687"/>
                  </a:cubicBezTo>
                  <a:cubicBezTo>
                    <a:pt x="610" y="577"/>
                    <a:pt x="714" y="497"/>
                    <a:pt x="838" y="464"/>
                  </a:cubicBezTo>
                  <a:cubicBezTo>
                    <a:pt x="878" y="453"/>
                    <a:pt x="920" y="448"/>
                    <a:pt x="962" y="448"/>
                  </a:cubicBezTo>
                  <a:close/>
                  <a:moveTo>
                    <a:pt x="962" y="0"/>
                  </a:moveTo>
                  <a:cubicBezTo>
                    <a:pt x="642" y="0"/>
                    <a:pt x="330" y="166"/>
                    <a:pt x="158" y="464"/>
                  </a:cubicBezTo>
                  <a:cubicBezTo>
                    <a:pt x="35" y="678"/>
                    <a:pt x="0" y="927"/>
                    <a:pt x="66" y="1167"/>
                  </a:cubicBezTo>
                  <a:cubicBezTo>
                    <a:pt x="130" y="1405"/>
                    <a:pt x="283" y="1607"/>
                    <a:pt x="498" y="1730"/>
                  </a:cubicBezTo>
                  <a:cubicBezTo>
                    <a:pt x="641" y="1814"/>
                    <a:pt x="800" y="1855"/>
                    <a:pt x="961" y="1855"/>
                  </a:cubicBezTo>
                  <a:cubicBezTo>
                    <a:pt x="1041" y="1855"/>
                    <a:pt x="1122" y="1844"/>
                    <a:pt x="1202" y="1826"/>
                  </a:cubicBezTo>
                  <a:cubicBezTo>
                    <a:pt x="1440" y="1761"/>
                    <a:pt x="1642" y="1607"/>
                    <a:pt x="1765" y="1392"/>
                  </a:cubicBezTo>
                  <a:cubicBezTo>
                    <a:pt x="2020" y="949"/>
                    <a:pt x="1869" y="380"/>
                    <a:pt x="1425" y="124"/>
                  </a:cubicBezTo>
                  <a:cubicBezTo>
                    <a:pt x="1279" y="40"/>
                    <a:pt x="1120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3287150" y="1128625"/>
              <a:ext cx="50550" cy="46425"/>
            </a:xfrm>
            <a:custGeom>
              <a:avLst/>
              <a:gdLst/>
              <a:ahLst/>
              <a:cxnLst/>
              <a:rect l="l" t="t" r="r" b="b"/>
              <a:pathLst>
                <a:path w="2022" h="1857" extrusionOk="0">
                  <a:moveTo>
                    <a:pt x="1061" y="449"/>
                  </a:moveTo>
                  <a:cubicBezTo>
                    <a:pt x="1141" y="449"/>
                    <a:pt x="1225" y="470"/>
                    <a:pt x="1300" y="515"/>
                  </a:cubicBezTo>
                  <a:cubicBezTo>
                    <a:pt x="1410" y="579"/>
                    <a:pt x="1490" y="682"/>
                    <a:pt x="1523" y="806"/>
                  </a:cubicBezTo>
                  <a:cubicBezTo>
                    <a:pt x="1557" y="929"/>
                    <a:pt x="1539" y="1058"/>
                    <a:pt x="1475" y="1169"/>
                  </a:cubicBezTo>
                  <a:cubicBezTo>
                    <a:pt x="1410" y="1280"/>
                    <a:pt x="1307" y="1359"/>
                    <a:pt x="1184" y="1392"/>
                  </a:cubicBezTo>
                  <a:cubicBezTo>
                    <a:pt x="1143" y="1404"/>
                    <a:pt x="1101" y="1409"/>
                    <a:pt x="1060" y="1409"/>
                  </a:cubicBezTo>
                  <a:cubicBezTo>
                    <a:pt x="977" y="1409"/>
                    <a:pt x="895" y="1387"/>
                    <a:pt x="821" y="1344"/>
                  </a:cubicBezTo>
                  <a:cubicBezTo>
                    <a:pt x="592" y="1212"/>
                    <a:pt x="513" y="918"/>
                    <a:pt x="646" y="689"/>
                  </a:cubicBezTo>
                  <a:cubicBezTo>
                    <a:pt x="734" y="534"/>
                    <a:pt x="895" y="449"/>
                    <a:pt x="1061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6"/>
                    <a:pt x="257" y="464"/>
                  </a:cubicBezTo>
                  <a:cubicBezTo>
                    <a:pt x="0" y="908"/>
                    <a:pt x="153" y="1476"/>
                    <a:pt x="596" y="1732"/>
                  </a:cubicBezTo>
                  <a:cubicBezTo>
                    <a:pt x="739" y="1814"/>
                    <a:pt x="898" y="1856"/>
                    <a:pt x="1059" y="1856"/>
                  </a:cubicBezTo>
                  <a:cubicBezTo>
                    <a:pt x="1139" y="1856"/>
                    <a:pt x="1221" y="1846"/>
                    <a:pt x="1302" y="1823"/>
                  </a:cubicBezTo>
                  <a:cubicBezTo>
                    <a:pt x="1541" y="1760"/>
                    <a:pt x="1742" y="1606"/>
                    <a:pt x="1865" y="1391"/>
                  </a:cubicBezTo>
                  <a:cubicBezTo>
                    <a:pt x="1988" y="1177"/>
                    <a:pt x="2022" y="928"/>
                    <a:pt x="1957" y="688"/>
                  </a:cubicBezTo>
                  <a:cubicBezTo>
                    <a:pt x="1893" y="449"/>
                    <a:pt x="1740" y="248"/>
                    <a:pt x="1525" y="125"/>
                  </a:cubicBezTo>
                  <a:cubicBezTo>
                    <a:pt x="1379" y="40"/>
                    <a:pt x="1219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3561550" y="608775"/>
              <a:ext cx="52975" cy="46400"/>
            </a:xfrm>
            <a:custGeom>
              <a:avLst/>
              <a:gdLst/>
              <a:ahLst/>
              <a:cxnLst/>
              <a:rect l="l" t="t" r="r" b="b"/>
              <a:pathLst>
                <a:path w="2119" h="1856" extrusionOk="0">
                  <a:moveTo>
                    <a:pt x="1058" y="448"/>
                  </a:moveTo>
                  <a:cubicBezTo>
                    <a:pt x="1140" y="448"/>
                    <a:pt x="1224" y="468"/>
                    <a:pt x="1299" y="512"/>
                  </a:cubicBezTo>
                  <a:cubicBezTo>
                    <a:pt x="1528" y="645"/>
                    <a:pt x="1606" y="939"/>
                    <a:pt x="1474" y="1169"/>
                  </a:cubicBezTo>
                  <a:cubicBezTo>
                    <a:pt x="1385" y="1322"/>
                    <a:pt x="1223" y="1407"/>
                    <a:pt x="1057" y="1407"/>
                  </a:cubicBezTo>
                  <a:cubicBezTo>
                    <a:pt x="976" y="1407"/>
                    <a:pt x="893" y="1387"/>
                    <a:pt x="818" y="1343"/>
                  </a:cubicBezTo>
                  <a:cubicBezTo>
                    <a:pt x="590" y="1211"/>
                    <a:pt x="511" y="918"/>
                    <a:pt x="643" y="688"/>
                  </a:cubicBezTo>
                  <a:cubicBezTo>
                    <a:pt x="731" y="534"/>
                    <a:pt x="892" y="448"/>
                    <a:pt x="1058" y="448"/>
                  </a:cubicBezTo>
                  <a:close/>
                  <a:moveTo>
                    <a:pt x="1061" y="0"/>
                  </a:moveTo>
                  <a:cubicBezTo>
                    <a:pt x="740" y="0"/>
                    <a:pt x="427" y="167"/>
                    <a:pt x="255" y="463"/>
                  </a:cubicBezTo>
                  <a:cubicBezTo>
                    <a:pt x="0" y="907"/>
                    <a:pt x="151" y="1475"/>
                    <a:pt x="595" y="1731"/>
                  </a:cubicBezTo>
                  <a:cubicBezTo>
                    <a:pt x="738" y="1813"/>
                    <a:pt x="897" y="1856"/>
                    <a:pt x="1057" y="1856"/>
                  </a:cubicBezTo>
                  <a:cubicBezTo>
                    <a:pt x="1138" y="1856"/>
                    <a:pt x="1218" y="1845"/>
                    <a:pt x="1299" y="1825"/>
                  </a:cubicBezTo>
                  <a:cubicBezTo>
                    <a:pt x="1539" y="1760"/>
                    <a:pt x="1738" y="1606"/>
                    <a:pt x="1863" y="1392"/>
                  </a:cubicBezTo>
                  <a:cubicBezTo>
                    <a:pt x="2119" y="949"/>
                    <a:pt x="1968" y="380"/>
                    <a:pt x="1524" y="124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4346000" y="1061675"/>
              <a:ext cx="52975" cy="46400"/>
            </a:xfrm>
            <a:custGeom>
              <a:avLst/>
              <a:gdLst/>
              <a:ahLst/>
              <a:cxnLst/>
              <a:rect l="l" t="t" r="r" b="b"/>
              <a:pathLst>
                <a:path w="2119" h="1856" extrusionOk="0">
                  <a:moveTo>
                    <a:pt x="1061" y="449"/>
                  </a:moveTo>
                  <a:cubicBezTo>
                    <a:pt x="1142" y="449"/>
                    <a:pt x="1224" y="470"/>
                    <a:pt x="1299" y="512"/>
                  </a:cubicBezTo>
                  <a:cubicBezTo>
                    <a:pt x="1529" y="645"/>
                    <a:pt x="1606" y="938"/>
                    <a:pt x="1475" y="1168"/>
                  </a:cubicBezTo>
                  <a:cubicBezTo>
                    <a:pt x="1386" y="1321"/>
                    <a:pt x="1225" y="1407"/>
                    <a:pt x="1060" y="1407"/>
                  </a:cubicBezTo>
                  <a:cubicBezTo>
                    <a:pt x="978" y="1407"/>
                    <a:pt x="896" y="1386"/>
                    <a:pt x="820" y="1343"/>
                  </a:cubicBezTo>
                  <a:cubicBezTo>
                    <a:pt x="709" y="1280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7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1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4289025" y="863625"/>
              <a:ext cx="53000" cy="46375"/>
            </a:xfrm>
            <a:custGeom>
              <a:avLst/>
              <a:gdLst/>
              <a:ahLst/>
              <a:cxnLst/>
              <a:rect l="l" t="t" r="r" b="b"/>
              <a:pathLst>
                <a:path w="2120" h="1855" extrusionOk="0">
                  <a:moveTo>
                    <a:pt x="1061" y="448"/>
                  </a:moveTo>
                  <a:cubicBezTo>
                    <a:pt x="1143" y="448"/>
                    <a:pt x="1224" y="470"/>
                    <a:pt x="1299" y="511"/>
                  </a:cubicBezTo>
                  <a:cubicBezTo>
                    <a:pt x="1529" y="643"/>
                    <a:pt x="1606" y="937"/>
                    <a:pt x="1475" y="1167"/>
                  </a:cubicBezTo>
                  <a:cubicBezTo>
                    <a:pt x="1386" y="1320"/>
                    <a:pt x="1224" y="1406"/>
                    <a:pt x="1058" y="1406"/>
                  </a:cubicBezTo>
                  <a:cubicBezTo>
                    <a:pt x="977" y="1406"/>
                    <a:pt x="895" y="1386"/>
                    <a:pt x="820" y="1342"/>
                  </a:cubicBezTo>
                  <a:cubicBezTo>
                    <a:pt x="708" y="1279"/>
                    <a:pt x="629" y="1174"/>
                    <a:pt x="596" y="1051"/>
                  </a:cubicBezTo>
                  <a:cubicBezTo>
                    <a:pt x="564" y="927"/>
                    <a:pt x="580" y="799"/>
                    <a:pt x="644" y="688"/>
                  </a:cubicBezTo>
                  <a:cubicBezTo>
                    <a:pt x="734" y="534"/>
                    <a:pt x="895" y="448"/>
                    <a:pt x="1061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7" y="464"/>
                  </a:cubicBezTo>
                  <a:cubicBezTo>
                    <a:pt x="1" y="908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78" y="1855"/>
                    <a:pt x="1691" y="1689"/>
                    <a:pt x="1865" y="1393"/>
                  </a:cubicBezTo>
                  <a:cubicBezTo>
                    <a:pt x="2119" y="949"/>
                    <a:pt x="1967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3810325" y="713625"/>
              <a:ext cx="50550" cy="46425"/>
            </a:xfrm>
            <a:custGeom>
              <a:avLst/>
              <a:gdLst/>
              <a:ahLst/>
              <a:cxnLst/>
              <a:rect l="l" t="t" r="r" b="b"/>
              <a:pathLst>
                <a:path w="2022" h="1857" extrusionOk="0">
                  <a:moveTo>
                    <a:pt x="1060" y="449"/>
                  </a:moveTo>
                  <a:cubicBezTo>
                    <a:pt x="1142" y="449"/>
                    <a:pt x="1223" y="470"/>
                    <a:pt x="1298" y="514"/>
                  </a:cubicBezTo>
                  <a:cubicBezTo>
                    <a:pt x="1410" y="578"/>
                    <a:pt x="1489" y="681"/>
                    <a:pt x="1522" y="804"/>
                  </a:cubicBezTo>
                  <a:cubicBezTo>
                    <a:pt x="1555" y="928"/>
                    <a:pt x="1538" y="1056"/>
                    <a:pt x="1474" y="1168"/>
                  </a:cubicBezTo>
                  <a:cubicBezTo>
                    <a:pt x="1410" y="1279"/>
                    <a:pt x="1307" y="1358"/>
                    <a:pt x="1184" y="1392"/>
                  </a:cubicBezTo>
                  <a:cubicBezTo>
                    <a:pt x="1143" y="1403"/>
                    <a:pt x="1101" y="1408"/>
                    <a:pt x="1060" y="1408"/>
                  </a:cubicBezTo>
                  <a:cubicBezTo>
                    <a:pt x="977" y="1408"/>
                    <a:pt x="894" y="1386"/>
                    <a:pt x="820" y="1344"/>
                  </a:cubicBezTo>
                  <a:cubicBezTo>
                    <a:pt x="709" y="1279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3" y="535"/>
                    <a:pt x="894" y="449"/>
                    <a:pt x="1060" y="449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1" y="907"/>
                    <a:pt x="152" y="1475"/>
                    <a:pt x="596" y="1732"/>
                  </a:cubicBezTo>
                  <a:cubicBezTo>
                    <a:pt x="740" y="1813"/>
                    <a:pt x="897" y="1856"/>
                    <a:pt x="1058" y="1856"/>
                  </a:cubicBezTo>
                  <a:cubicBezTo>
                    <a:pt x="1139" y="1856"/>
                    <a:pt x="1219" y="1845"/>
                    <a:pt x="1303" y="1824"/>
                  </a:cubicBezTo>
                  <a:cubicBezTo>
                    <a:pt x="1541" y="1760"/>
                    <a:pt x="1742" y="1606"/>
                    <a:pt x="1865" y="1392"/>
                  </a:cubicBezTo>
                  <a:cubicBezTo>
                    <a:pt x="1989" y="1177"/>
                    <a:pt x="2022" y="928"/>
                    <a:pt x="1958" y="687"/>
                  </a:cubicBezTo>
                  <a:cubicBezTo>
                    <a:pt x="1893" y="449"/>
                    <a:pt x="1739" y="248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4112125" y="551700"/>
              <a:ext cx="50500" cy="46400"/>
            </a:xfrm>
            <a:custGeom>
              <a:avLst/>
              <a:gdLst/>
              <a:ahLst/>
              <a:cxnLst/>
              <a:rect l="l" t="t" r="r" b="b"/>
              <a:pathLst>
                <a:path w="2020" h="1856" extrusionOk="0">
                  <a:moveTo>
                    <a:pt x="1061" y="447"/>
                  </a:moveTo>
                  <a:cubicBezTo>
                    <a:pt x="1143" y="447"/>
                    <a:pt x="1225" y="471"/>
                    <a:pt x="1299" y="514"/>
                  </a:cubicBezTo>
                  <a:cubicBezTo>
                    <a:pt x="1410" y="578"/>
                    <a:pt x="1490" y="681"/>
                    <a:pt x="1523" y="804"/>
                  </a:cubicBezTo>
                  <a:cubicBezTo>
                    <a:pt x="1555" y="928"/>
                    <a:pt x="1539" y="1056"/>
                    <a:pt x="1475" y="1168"/>
                  </a:cubicBezTo>
                  <a:cubicBezTo>
                    <a:pt x="1385" y="1320"/>
                    <a:pt x="1224" y="1407"/>
                    <a:pt x="1059" y="1407"/>
                  </a:cubicBezTo>
                  <a:cubicBezTo>
                    <a:pt x="978" y="1407"/>
                    <a:pt x="895" y="1386"/>
                    <a:pt x="820" y="1343"/>
                  </a:cubicBezTo>
                  <a:cubicBezTo>
                    <a:pt x="590" y="1211"/>
                    <a:pt x="512" y="917"/>
                    <a:pt x="644" y="687"/>
                  </a:cubicBezTo>
                  <a:cubicBezTo>
                    <a:pt x="708" y="576"/>
                    <a:pt x="812" y="498"/>
                    <a:pt x="935" y="463"/>
                  </a:cubicBezTo>
                  <a:cubicBezTo>
                    <a:pt x="977" y="453"/>
                    <a:pt x="1019" y="447"/>
                    <a:pt x="1061" y="447"/>
                  </a:cubicBezTo>
                  <a:close/>
                  <a:moveTo>
                    <a:pt x="1061" y="0"/>
                  </a:moveTo>
                  <a:cubicBezTo>
                    <a:pt x="980" y="0"/>
                    <a:pt x="899" y="11"/>
                    <a:pt x="820" y="32"/>
                  </a:cubicBezTo>
                  <a:cubicBezTo>
                    <a:pt x="579" y="97"/>
                    <a:pt x="379" y="250"/>
                    <a:pt x="255" y="464"/>
                  </a:cubicBezTo>
                  <a:cubicBezTo>
                    <a:pt x="0" y="907"/>
                    <a:pt x="153" y="1476"/>
                    <a:pt x="595" y="1732"/>
                  </a:cubicBezTo>
                  <a:cubicBezTo>
                    <a:pt x="741" y="1814"/>
                    <a:pt x="900" y="1855"/>
                    <a:pt x="1058" y="1855"/>
                  </a:cubicBezTo>
                  <a:cubicBezTo>
                    <a:pt x="1378" y="1855"/>
                    <a:pt x="1690" y="1689"/>
                    <a:pt x="1863" y="1391"/>
                  </a:cubicBezTo>
                  <a:cubicBezTo>
                    <a:pt x="1986" y="1176"/>
                    <a:pt x="2019" y="928"/>
                    <a:pt x="1955" y="687"/>
                  </a:cubicBezTo>
                  <a:cubicBezTo>
                    <a:pt x="1890" y="449"/>
                    <a:pt x="1737" y="248"/>
                    <a:pt x="1523" y="125"/>
                  </a:cubicBezTo>
                  <a:cubicBezTo>
                    <a:pt x="1380" y="42"/>
                    <a:pt x="1222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4298700" y="1277175"/>
              <a:ext cx="50500" cy="46400"/>
            </a:xfrm>
            <a:custGeom>
              <a:avLst/>
              <a:gdLst/>
              <a:ahLst/>
              <a:cxnLst/>
              <a:rect l="l" t="t" r="r" b="b"/>
              <a:pathLst>
                <a:path w="2020" h="1856" extrusionOk="0">
                  <a:moveTo>
                    <a:pt x="961" y="449"/>
                  </a:moveTo>
                  <a:cubicBezTo>
                    <a:pt x="1045" y="449"/>
                    <a:pt x="1127" y="471"/>
                    <a:pt x="1202" y="511"/>
                  </a:cubicBezTo>
                  <a:cubicBezTo>
                    <a:pt x="1431" y="644"/>
                    <a:pt x="1508" y="937"/>
                    <a:pt x="1377" y="1166"/>
                  </a:cubicBezTo>
                  <a:cubicBezTo>
                    <a:pt x="1288" y="1320"/>
                    <a:pt x="1127" y="1406"/>
                    <a:pt x="961" y="1406"/>
                  </a:cubicBezTo>
                  <a:cubicBezTo>
                    <a:pt x="880" y="1406"/>
                    <a:pt x="797" y="1385"/>
                    <a:pt x="722" y="1342"/>
                  </a:cubicBezTo>
                  <a:cubicBezTo>
                    <a:pt x="611" y="1277"/>
                    <a:pt x="531" y="1174"/>
                    <a:pt x="498" y="1051"/>
                  </a:cubicBezTo>
                  <a:cubicBezTo>
                    <a:pt x="466" y="928"/>
                    <a:pt x="482" y="799"/>
                    <a:pt x="546" y="688"/>
                  </a:cubicBezTo>
                  <a:cubicBezTo>
                    <a:pt x="611" y="577"/>
                    <a:pt x="714" y="498"/>
                    <a:pt x="837" y="465"/>
                  </a:cubicBezTo>
                  <a:cubicBezTo>
                    <a:pt x="879" y="454"/>
                    <a:pt x="921" y="449"/>
                    <a:pt x="961" y="449"/>
                  </a:cubicBezTo>
                  <a:close/>
                  <a:moveTo>
                    <a:pt x="962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6"/>
                    <a:pt x="281" y="250"/>
                    <a:pt x="157" y="465"/>
                  </a:cubicBezTo>
                  <a:cubicBezTo>
                    <a:pt x="34" y="679"/>
                    <a:pt x="1" y="928"/>
                    <a:pt x="65" y="1168"/>
                  </a:cubicBezTo>
                  <a:cubicBezTo>
                    <a:pt x="129" y="1406"/>
                    <a:pt x="284" y="1608"/>
                    <a:pt x="498" y="1731"/>
                  </a:cubicBezTo>
                  <a:cubicBezTo>
                    <a:pt x="644" y="1816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4" y="1393"/>
                  </a:cubicBezTo>
                  <a:cubicBezTo>
                    <a:pt x="2020" y="949"/>
                    <a:pt x="1867" y="381"/>
                    <a:pt x="1425" y="125"/>
                  </a:cubicBezTo>
                  <a:cubicBezTo>
                    <a:pt x="1282" y="43"/>
                    <a:pt x="1123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4091375" y="1374875"/>
              <a:ext cx="313825" cy="139475"/>
            </a:xfrm>
            <a:custGeom>
              <a:avLst/>
              <a:gdLst/>
              <a:ahLst/>
              <a:cxnLst/>
              <a:rect l="l" t="t" r="r" b="b"/>
              <a:pathLst>
                <a:path w="12553" h="5579" extrusionOk="0">
                  <a:moveTo>
                    <a:pt x="225" y="0"/>
                  </a:moveTo>
                  <a:cubicBezTo>
                    <a:pt x="101" y="0"/>
                    <a:pt x="1" y="101"/>
                    <a:pt x="1" y="225"/>
                  </a:cubicBezTo>
                  <a:cubicBezTo>
                    <a:pt x="1" y="348"/>
                    <a:pt x="101" y="449"/>
                    <a:pt x="225" y="449"/>
                  </a:cubicBezTo>
                  <a:lnTo>
                    <a:pt x="7085" y="449"/>
                  </a:lnTo>
                  <a:lnTo>
                    <a:pt x="12149" y="5512"/>
                  </a:lnTo>
                  <a:cubicBezTo>
                    <a:pt x="12192" y="5557"/>
                    <a:pt x="12250" y="5579"/>
                    <a:pt x="12308" y="5579"/>
                  </a:cubicBezTo>
                  <a:cubicBezTo>
                    <a:pt x="12366" y="5579"/>
                    <a:pt x="12423" y="5555"/>
                    <a:pt x="12466" y="5515"/>
                  </a:cubicBezTo>
                  <a:cubicBezTo>
                    <a:pt x="12552" y="5426"/>
                    <a:pt x="12552" y="5284"/>
                    <a:pt x="12466" y="5196"/>
                  </a:cubicBezTo>
                  <a:lnTo>
                    <a:pt x="7335" y="66"/>
                  </a:lnTo>
                  <a:cubicBezTo>
                    <a:pt x="7294" y="25"/>
                    <a:pt x="7237" y="0"/>
                    <a:pt x="7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083375" y="1510250"/>
              <a:ext cx="81600" cy="229550"/>
            </a:xfrm>
            <a:custGeom>
              <a:avLst/>
              <a:gdLst/>
              <a:ahLst/>
              <a:cxnLst/>
              <a:rect l="l" t="t" r="r" b="b"/>
              <a:pathLst>
                <a:path w="3264" h="9182" extrusionOk="0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lnTo>
                    <a:pt x="0" y="6162"/>
                  </a:lnTo>
                  <a:cubicBezTo>
                    <a:pt x="0" y="6222"/>
                    <a:pt x="25" y="6278"/>
                    <a:pt x="66" y="6320"/>
                  </a:cubicBezTo>
                  <a:lnTo>
                    <a:pt x="2862" y="9116"/>
                  </a:lnTo>
                  <a:cubicBezTo>
                    <a:pt x="2904" y="9160"/>
                    <a:pt x="2962" y="9182"/>
                    <a:pt x="3020" y="9182"/>
                  </a:cubicBezTo>
                  <a:cubicBezTo>
                    <a:pt x="3076" y="9182"/>
                    <a:pt x="3134" y="9159"/>
                    <a:pt x="3177" y="9116"/>
                  </a:cubicBezTo>
                  <a:cubicBezTo>
                    <a:pt x="3264" y="9027"/>
                    <a:pt x="3264" y="8886"/>
                    <a:pt x="3177" y="8798"/>
                  </a:cubicBezTo>
                  <a:lnTo>
                    <a:pt x="448" y="6069"/>
                  </a:lnTo>
                  <a:lnTo>
                    <a:pt x="448" y="225"/>
                  </a:lnTo>
                  <a:cubicBezTo>
                    <a:pt x="448" y="102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4132975" y="1461025"/>
              <a:ext cx="129050" cy="147025"/>
            </a:xfrm>
            <a:custGeom>
              <a:avLst/>
              <a:gdLst/>
              <a:ahLst/>
              <a:cxnLst/>
              <a:rect l="l" t="t" r="r" b="b"/>
              <a:pathLst>
                <a:path w="5162" h="5881" extrusionOk="0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7"/>
                    <a:pt x="225" y="447"/>
                  </a:cubicBezTo>
                  <a:lnTo>
                    <a:pt x="4713" y="447"/>
                  </a:lnTo>
                  <a:lnTo>
                    <a:pt x="4713" y="5656"/>
                  </a:lnTo>
                  <a:cubicBezTo>
                    <a:pt x="4713" y="5779"/>
                    <a:pt x="4814" y="5880"/>
                    <a:pt x="4937" y="5880"/>
                  </a:cubicBezTo>
                  <a:cubicBezTo>
                    <a:pt x="5061" y="5880"/>
                    <a:pt x="5162" y="5779"/>
                    <a:pt x="5161" y="5656"/>
                  </a:cubicBezTo>
                  <a:lnTo>
                    <a:pt x="5161" y="224"/>
                  </a:lnTo>
                  <a:cubicBezTo>
                    <a:pt x="5161" y="101"/>
                    <a:pt x="5060" y="0"/>
                    <a:pt x="4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3674375" y="697100"/>
              <a:ext cx="79775" cy="207650"/>
            </a:xfrm>
            <a:custGeom>
              <a:avLst/>
              <a:gdLst/>
              <a:ahLst/>
              <a:cxnLst/>
              <a:rect l="l" t="t" r="r" b="b"/>
              <a:pathLst>
                <a:path w="3191" h="8306" extrusionOk="0">
                  <a:moveTo>
                    <a:pt x="245" y="0"/>
                  </a:moveTo>
                  <a:cubicBezTo>
                    <a:pt x="188" y="0"/>
                    <a:pt x="131" y="22"/>
                    <a:pt x="88" y="66"/>
                  </a:cubicBezTo>
                  <a:cubicBezTo>
                    <a:pt x="1" y="155"/>
                    <a:pt x="1" y="297"/>
                    <a:pt x="88" y="383"/>
                  </a:cubicBezTo>
                  <a:lnTo>
                    <a:pt x="2741" y="3037"/>
                  </a:lnTo>
                  <a:lnTo>
                    <a:pt x="2741" y="8082"/>
                  </a:lnTo>
                  <a:cubicBezTo>
                    <a:pt x="2741" y="8205"/>
                    <a:pt x="2842" y="8306"/>
                    <a:pt x="2966" y="8306"/>
                  </a:cubicBezTo>
                  <a:cubicBezTo>
                    <a:pt x="3089" y="8306"/>
                    <a:pt x="3189" y="8205"/>
                    <a:pt x="3191" y="8081"/>
                  </a:cubicBezTo>
                  <a:lnTo>
                    <a:pt x="3191" y="2944"/>
                  </a:lnTo>
                  <a:cubicBezTo>
                    <a:pt x="3191" y="2885"/>
                    <a:pt x="3166" y="2827"/>
                    <a:pt x="3124" y="2785"/>
                  </a:cubicBezTo>
                  <a:lnTo>
                    <a:pt x="405" y="66"/>
                  </a:lnTo>
                  <a:cubicBezTo>
                    <a:pt x="361" y="22"/>
                    <a:pt x="30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324900" y="1045350"/>
              <a:ext cx="229475" cy="91750"/>
            </a:xfrm>
            <a:custGeom>
              <a:avLst/>
              <a:gdLst/>
              <a:ahLst/>
              <a:cxnLst/>
              <a:rect l="l" t="t" r="r" b="b"/>
              <a:pathLst>
                <a:path w="9179" h="3670" extrusionOk="0">
                  <a:moveTo>
                    <a:pt x="2798" y="0"/>
                  </a:moveTo>
                  <a:cubicBezTo>
                    <a:pt x="2730" y="0"/>
                    <a:pt x="2665" y="32"/>
                    <a:pt x="2623" y="86"/>
                  </a:cubicBezTo>
                  <a:lnTo>
                    <a:pt x="77" y="3306"/>
                  </a:lnTo>
                  <a:cubicBezTo>
                    <a:pt x="0" y="3402"/>
                    <a:pt x="16" y="3544"/>
                    <a:pt x="114" y="3621"/>
                  </a:cubicBezTo>
                  <a:cubicBezTo>
                    <a:pt x="156" y="3653"/>
                    <a:pt x="205" y="3669"/>
                    <a:pt x="253" y="3669"/>
                  </a:cubicBezTo>
                  <a:cubicBezTo>
                    <a:pt x="321" y="3669"/>
                    <a:pt x="386" y="3639"/>
                    <a:pt x="429" y="3581"/>
                  </a:cubicBezTo>
                  <a:lnTo>
                    <a:pt x="2907" y="448"/>
                  </a:lnTo>
                  <a:lnTo>
                    <a:pt x="8955" y="448"/>
                  </a:lnTo>
                  <a:cubicBezTo>
                    <a:pt x="9078" y="448"/>
                    <a:pt x="9179" y="348"/>
                    <a:pt x="9179" y="224"/>
                  </a:cubicBezTo>
                  <a:cubicBezTo>
                    <a:pt x="9179" y="101"/>
                    <a:pt x="9078" y="0"/>
                    <a:pt x="8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3337950" y="970825"/>
              <a:ext cx="216450" cy="11225"/>
            </a:xfrm>
            <a:custGeom>
              <a:avLst/>
              <a:gdLst/>
              <a:ahLst/>
              <a:cxnLst/>
              <a:rect l="l" t="t" r="r" b="b"/>
              <a:pathLst>
                <a:path w="8658" h="449" extrusionOk="0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8433" y="449"/>
                  </a:lnTo>
                  <a:cubicBezTo>
                    <a:pt x="8558" y="449"/>
                    <a:pt x="8658" y="348"/>
                    <a:pt x="8658" y="225"/>
                  </a:cubicBezTo>
                  <a:cubicBezTo>
                    <a:pt x="8658" y="101"/>
                    <a:pt x="8558" y="1"/>
                    <a:pt x="8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4036450" y="760100"/>
              <a:ext cx="11225" cy="200275"/>
            </a:xfrm>
            <a:custGeom>
              <a:avLst/>
              <a:gdLst/>
              <a:ahLst/>
              <a:cxnLst/>
              <a:rect l="l" t="t" r="r" b="b"/>
              <a:pathLst>
                <a:path w="449" h="8011" extrusionOk="0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7786"/>
                  </a:lnTo>
                  <a:cubicBezTo>
                    <a:pt x="1" y="7910"/>
                    <a:pt x="102" y="8010"/>
                    <a:pt x="225" y="8010"/>
                  </a:cubicBezTo>
                  <a:cubicBezTo>
                    <a:pt x="348" y="8010"/>
                    <a:pt x="449" y="7911"/>
                    <a:pt x="449" y="7786"/>
                  </a:cubicBezTo>
                  <a:lnTo>
                    <a:pt x="449" y="224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3996325" y="1485650"/>
              <a:ext cx="11200" cy="220550"/>
            </a:xfrm>
            <a:custGeom>
              <a:avLst/>
              <a:gdLst/>
              <a:ahLst/>
              <a:cxnLst/>
              <a:rect l="l" t="t" r="r" b="b"/>
              <a:pathLst>
                <a:path w="448" h="8822" extrusionOk="0">
                  <a:moveTo>
                    <a:pt x="225" y="1"/>
                  </a:moveTo>
                  <a:cubicBezTo>
                    <a:pt x="100" y="1"/>
                    <a:pt x="1" y="100"/>
                    <a:pt x="1" y="224"/>
                  </a:cubicBezTo>
                  <a:lnTo>
                    <a:pt x="1" y="8597"/>
                  </a:lnTo>
                  <a:cubicBezTo>
                    <a:pt x="1" y="8721"/>
                    <a:pt x="100" y="8821"/>
                    <a:pt x="225" y="8821"/>
                  </a:cubicBezTo>
                  <a:cubicBezTo>
                    <a:pt x="348" y="8821"/>
                    <a:pt x="448" y="8723"/>
                    <a:pt x="448" y="8597"/>
                  </a:cubicBezTo>
                  <a:lnTo>
                    <a:pt x="448" y="224"/>
                  </a:lnTo>
                  <a:cubicBezTo>
                    <a:pt x="448" y="100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403675" y="1199275"/>
              <a:ext cx="142525" cy="11200"/>
            </a:xfrm>
            <a:custGeom>
              <a:avLst/>
              <a:gdLst/>
              <a:ahLst/>
              <a:cxnLst/>
              <a:rect l="l" t="t" r="r" b="b"/>
              <a:pathLst>
                <a:path w="5701" h="448" extrusionOk="0">
                  <a:moveTo>
                    <a:pt x="223" y="1"/>
                  </a:moveTo>
                  <a:cubicBezTo>
                    <a:pt x="100" y="1"/>
                    <a:pt x="0" y="101"/>
                    <a:pt x="0" y="225"/>
                  </a:cubicBezTo>
                  <a:cubicBezTo>
                    <a:pt x="0" y="348"/>
                    <a:pt x="100" y="448"/>
                    <a:pt x="223" y="448"/>
                  </a:cubicBezTo>
                  <a:lnTo>
                    <a:pt x="5477" y="448"/>
                  </a:lnTo>
                  <a:cubicBezTo>
                    <a:pt x="5600" y="448"/>
                    <a:pt x="5701" y="348"/>
                    <a:pt x="5701" y="225"/>
                  </a:cubicBezTo>
                  <a:cubicBezTo>
                    <a:pt x="5701" y="101"/>
                    <a:pt x="5600" y="1"/>
                    <a:pt x="5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307475" y="1263975"/>
              <a:ext cx="238725" cy="113850"/>
            </a:xfrm>
            <a:custGeom>
              <a:avLst/>
              <a:gdLst/>
              <a:ahLst/>
              <a:cxnLst/>
              <a:rect l="l" t="t" r="r" b="b"/>
              <a:pathLst>
                <a:path w="9549" h="4554" extrusionOk="0">
                  <a:moveTo>
                    <a:pt x="248" y="1"/>
                  </a:moveTo>
                  <a:cubicBezTo>
                    <a:pt x="193" y="1"/>
                    <a:pt x="138" y="21"/>
                    <a:pt x="96" y="61"/>
                  </a:cubicBezTo>
                  <a:cubicBezTo>
                    <a:pt x="6" y="145"/>
                    <a:pt x="0" y="286"/>
                    <a:pt x="85" y="377"/>
                  </a:cubicBezTo>
                  <a:lnTo>
                    <a:pt x="3908" y="4483"/>
                  </a:lnTo>
                  <a:cubicBezTo>
                    <a:pt x="3950" y="4528"/>
                    <a:pt x="4010" y="4553"/>
                    <a:pt x="4071" y="4553"/>
                  </a:cubicBezTo>
                  <a:lnTo>
                    <a:pt x="9325" y="4553"/>
                  </a:lnTo>
                  <a:cubicBezTo>
                    <a:pt x="9448" y="4553"/>
                    <a:pt x="9549" y="4454"/>
                    <a:pt x="9549" y="4328"/>
                  </a:cubicBezTo>
                  <a:cubicBezTo>
                    <a:pt x="9549" y="4205"/>
                    <a:pt x="9448" y="4104"/>
                    <a:pt x="9325" y="4104"/>
                  </a:cubicBezTo>
                  <a:lnTo>
                    <a:pt x="4168" y="4104"/>
                  </a:lnTo>
                  <a:lnTo>
                    <a:pt x="412" y="72"/>
                  </a:lnTo>
                  <a:cubicBezTo>
                    <a:pt x="368" y="25"/>
                    <a:pt x="308" y="1"/>
                    <a:pt x="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489100" y="1485650"/>
              <a:ext cx="112475" cy="254150"/>
            </a:xfrm>
            <a:custGeom>
              <a:avLst/>
              <a:gdLst/>
              <a:ahLst/>
              <a:cxnLst/>
              <a:rect l="l" t="t" r="r" b="b"/>
              <a:pathLst>
                <a:path w="4499" h="10166" extrusionOk="0">
                  <a:moveTo>
                    <a:pt x="4276" y="1"/>
                  </a:moveTo>
                  <a:cubicBezTo>
                    <a:pt x="4153" y="1"/>
                    <a:pt x="4052" y="100"/>
                    <a:pt x="4052" y="224"/>
                  </a:cubicBezTo>
                  <a:lnTo>
                    <a:pt x="4052" y="6682"/>
                  </a:lnTo>
                  <a:lnTo>
                    <a:pt x="116" y="9765"/>
                  </a:lnTo>
                  <a:cubicBezTo>
                    <a:pt x="17" y="9841"/>
                    <a:pt x="0" y="9983"/>
                    <a:pt x="76" y="10080"/>
                  </a:cubicBezTo>
                  <a:cubicBezTo>
                    <a:pt x="121" y="10136"/>
                    <a:pt x="187" y="10166"/>
                    <a:pt x="253" y="10166"/>
                  </a:cubicBezTo>
                  <a:cubicBezTo>
                    <a:pt x="301" y="10166"/>
                    <a:pt x="350" y="10150"/>
                    <a:pt x="390" y="10119"/>
                  </a:cubicBezTo>
                  <a:lnTo>
                    <a:pt x="4413" y="6969"/>
                  </a:lnTo>
                  <a:cubicBezTo>
                    <a:pt x="4467" y="6927"/>
                    <a:pt x="4499" y="6860"/>
                    <a:pt x="4499" y="6793"/>
                  </a:cubicBezTo>
                  <a:lnTo>
                    <a:pt x="4499" y="224"/>
                  </a:lnTo>
                  <a:cubicBezTo>
                    <a:pt x="4499" y="100"/>
                    <a:pt x="4399" y="1"/>
                    <a:pt x="4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750450" y="1508250"/>
              <a:ext cx="11250" cy="175400"/>
            </a:xfrm>
            <a:custGeom>
              <a:avLst/>
              <a:gdLst/>
              <a:ahLst/>
              <a:cxnLst/>
              <a:rect l="l" t="t" r="r" b="b"/>
              <a:pathLst>
                <a:path w="450" h="7016" extrusionOk="0">
                  <a:moveTo>
                    <a:pt x="225" y="1"/>
                  </a:moveTo>
                  <a:cubicBezTo>
                    <a:pt x="102" y="1"/>
                    <a:pt x="1" y="101"/>
                    <a:pt x="1" y="225"/>
                  </a:cubicBezTo>
                  <a:lnTo>
                    <a:pt x="1" y="6792"/>
                  </a:lnTo>
                  <a:cubicBezTo>
                    <a:pt x="1" y="6915"/>
                    <a:pt x="102" y="7016"/>
                    <a:pt x="225" y="7016"/>
                  </a:cubicBezTo>
                  <a:cubicBezTo>
                    <a:pt x="349" y="7016"/>
                    <a:pt x="450" y="6915"/>
                    <a:pt x="449" y="6792"/>
                  </a:cubicBezTo>
                  <a:lnTo>
                    <a:pt x="449" y="225"/>
                  </a:lnTo>
                  <a:cubicBezTo>
                    <a:pt x="449" y="101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832575" y="1540100"/>
              <a:ext cx="90675" cy="222500"/>
            </a:xfrm>
            <a:custGeom>
              <a:avLst/>
              <a:gdLst/>
              <a:ahLst/>
              <a:cxnLst/>
              <a:rect l="l" t="t" r="r" b="b"/>
              <a:pathLst>
                <a:path w="3627" h="8900" extrusionOk="0">
                  <a:moveTo>
                    <a:pt x="225" y="0"/>
                  </a:moveTo>
                  <a:cubicBezTo>
                    <a:pt x="102" y="0"/>
                    <a:pt x="1" y="100"/>
                    <a:pt x="1" y="223"/>
                  </a:cubicBezTo>
                  <a:lnTo>
                    <a:pt x="1" y="5518"/>
                  </a:lnTo>
                  <a:cubicBezTo>
                    <a:pt x="1" y="5577"/>
                    <a:pt x="24" y="5634"/>
                    <a:pt x="66" y="5675"/>
                  </a:cubicBezTo>
                  <a:lnTo>
                    <a:pt x="3224" y="8834"/>
                  </a:lnTo>
                  <a:cubicBezTo>
                    <a:pt x="3267" y="8878"/>
                    <a:pt x="3325" y="8899"/>
                    <a:pt x="3382" y="8899"/>
                  </a:cubicBezTo>
                  <a:cubicBezTo>
                    <a:pt x="3440" y="8899"/>
                    <a:pt x="3497" y="8878"/>
                    <a:pt x="3540" y="8835"/>
                  </a:cubicBezTo>
                  <a:cubicBezTo>
                    <a:pt x="3627" y="8746"/>
                    <a:pt x="3627" y="8604"/>
                    <a:pt x="3540" y="8516"/>
                  </a:cubicBezTo>
                  <a:lnTo>
                    <a:pt x="448" y="5425"/>
                  </a:lnTo>
                  <a:lnTo>
                    <a:pt x="448" y="223"/>
                  </a:lnTo>
                  <a:cubicBezTo>
                    <a:pt x="448" y="100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395400" y="1475950"/>
              <a:ext cx="159825" cy="103025"/>
            </a:xfrm>
            <a:custGeom>
              <a:avLst/>
              <a:gdLst/>
              <a:ahLst/>
              <a:cxnLst/>
              <a:rect l="l" t="t" r="r" b="b"/>
              <a:pathLst>
                <a:path w="6393" h="4121" extrusionOk="0">
                  <a:moveTo>
                    <a:pt x="6135" y="1"/>
                  </a:moveTo>
                  <a:cubicBezTo>
                    <a:pt x="6058" y="1"/>
                    <a:pt x="5983" y="41"/>
                    <a:pt x="5942" y="112"/>
                  </a:cubicBezTo>
                  <a:lnTo>
                    <a:pt x="3873" y="3673"/>
                  </a:lnTo>
                  <a:lnTo>
                    <a:pt x="225" y="3673"/>
                  </a:lnTo>
                  <a:cubicBezTo>
                    <a:pt x="102" y="3673"/>
                    <a:pt x="1" y="3774"/>
                    <a:pt x="1" y="3897"/>
                  </a:cubicBezTo>
                  <a:cubicBezTo>
                    <a:pt x="1" y="4020"/>
                    <a:pt x="102" y="4121"/>
                    <a:pt x="225" y="4121"/>
                  </a:cubicBezTo>
                  <a:lnTo>
                    <a:pt x="4001" y="4121"/>
                  </a:lnTo>
                  <a:cubicBezTo>
                    <a:pt x="4082" y="4121"/>
                    <a:pt x="4156" y="4078"/>
                    <a:pt x="4194" y="4010"/>
                  </a:cubicBezTo>
                  <a:lnTo>
                    <a:pt x="6329" y="338"/>
                  </a:lnTo>
                  <a:cubicBezTo>
                    <a:pt x="6392" y="231"/>
                    <a:pt x="6356" y="94"/>
                    <a:pt x="6248" y="32"/>
                  </a:cubicBezTo>
                  <a:cubicBezTo>
                    <a:pt x="6213" y="11"/>
                    <a:pt x="6174" y="1"/>
                    <a:pt x="6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482900" y="850875"/>
              <a:ext cx="707900" cy="707925"/>
            </a:xfrm>
            <a:custGeom>
              <a:avLst/>
              <a:gdLst/>
              <a:ahLst/>
              <a:cxnLst/>
              <a:rect l="l" t="t" r="r" b="b"/>
              <a:pathLst>
                <a:path w="28316" h="28317" extrusionOk="0">
                  <a:moveTo>
                    <a:pt x="3328" y="1"/>
                  </a:moveTo>
                  <a:lnTo>
                    <a:pt x="3328" y="1965"/>
                  </a:lnTo>
                  <a:lnTo>
                    <a:pt x="3211" y="1965"/>
                  </a:lnTo>
                  <a:cubicBezTo>
                    <a:pt x="2171" y="1965"/>
                    <a:pt x="1329" y="2792"/>
                    <a:pt x="1293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1" y="25481"/>
                  </a:lnTo>
                  <a:cubicBezTo>
                    <a:pt x="1779" y="26137"/>
                    <a:pt x="2439" y="26594"/>
                    <a:pt x="3211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8" y="26594"/>
                  </a:lnTo>
                  <a:lnTo>
                    <a:pt x="6658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7" y="26594"/>
                  </a:lnTo>
                  <a:lnTo>
                    <a:pt x="9877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6" y="26594"/>
                  </a:lnTo>
                  <a:lnTo>
                    <a:pt x="13206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7" y="26594"/>
                  </a:lnTo>
                  <a:lnTo>
                    <a:pt x="16427" y="28317"/>
                  </a:lnTo>
                  <a:lnTo>
                    <a:pt x="18437" y="28317"/>
                  </a:lnTo>
                  <a:lnTo>
                    <a:pt x="18437" y="26594"/>
                  </a:lnTo>
                  <a:lnTo>
                    <a:pt x="19756" y="26594"/>
                  </a:lnTo>
                  <a:lnTo>
                    <a:pt x="19756" y="28317"/>
                  </a:lnTo>
                  <a:lnTo>
                    <a:pt x="21766" y="28317"/>
                  </a:lnTo>
                  <a:lnTo>
                    <a:pt x="21766" y="26594"/>
                  </a:lnTo>
                  <a:lnTo>
                    <a:pt x="22977" y="26594"/>
                  </a:lnTo>
                  <a:lnTo>
                    <a:pt x="22977" y="28317"/>
                  </a:lnTo>
                  <a:lnTo>
                    <a:pt x="24987" y="28317"/>
                  </a:lnTo>
                  <a:lnTo>
                    <a:pt x="24987" y="26594"/>
                  </a:lnTo>
                  <a:lnTo>
                    <a:pt x="25015" y="26594"/>
                  </a:lnTo>
                  <a:cubicBezTo>
                    <a:pt x="25786" y="26594"/>
                    <a:pt x="26446" y="26137"/>
                    <a:pt x="26753" y="25481"/>
                  </a:cubicBezTo>
                  <a:lnTo>
                    <a:pt x="28315" y="25481"/>
                  </a:lnTo>
                  <a:lnTo>
                    <a:pt x="28315" y="23470"/>
                  </a:lnTo>
                  <a:lnTo>
                    <a:pt x="26939" y="23470"/>
                  </a:lnTo>
                  <a:lnTo>
                    <a:pt x="26939" y="22152"/>
                  </a:lnTo>
                  <a:lnTo>
                    <a:pt x="28315" y="22152"/>
                  </a:lnTo>
                  <a:lnTo>
                    <a:pt x="28315" y="20141"/>
                  </a:lnTo>
                  <a:lnTo>
                    <a:pt x="26939" y="20141"/>
                  </a:lnTo>
                  <a:lnTo>
                    <a:pt x="26939" y="18932"/>
                  </a:lnTo>
                  <a:lnTo>
                    <a:pt x="28315" y="18932"/>
                  </a:lnTo>
                  <a:lnTo>
                    <a:pt x="28315" y="16922"/>
                  </a:lnTo>
                  <a:lnTo>
                    <a:pt x="26939" y="16922"/>
                  </a:lnTo>
                  <a:lnTo>
                    <a:pt x="26939" y="15603"/>
                  </a:lnTo>
                  <a:lnTo>
                    <a:pt x="28315" y="15603"/>
                  </a:lnTo>
                  <a:lnTo>
                    <a:pt x="28315" y="13593"/>
                  </a:lnTo>
                  <a:lnTo>
                    <a:pt x="26939" y="13593"/>
                  </a:lnTo>
                  <a:lnTo>
                    <a:pt x="26939" y="12382"/>
                  </a:lnTo>
                  <a:lnTo>
                    <a:pt x="28315" y="12382"/>
                  </a:lnTo>
                  <a:lnTo>
                    <a:pt x="28315" y="10372"/>
                  </a:lnTo>
                  <a:lnTo>
                    <a:pt x="26939" y="10372"/>
                  </a:lnTo>
                  <a:lnTo>
                    <a:pt x="26939" y="9053"/>
                  </a:lnTo>
                  <a:lnTo>
                    <a:pt x="28315" y="9053"/>
                  </a:lnTo>
                  <a:lnTo>
                    <a:pt x="28315" y="7043"/>
                  </a:lnTo>
                  <a:lnTo>
                    <a:pt x="26939" y="7043"/>
                  </a:lnTo>
                  <a:lnTo>
                    <a:pt x="26939" y="5832"/>
                  </a:lnTo>
                  <a:lnTo>
                    <a:pt x="28315" y="5832"/>
                  </a:lnTo>
                  <a:lnTo>
                    <a:pt x="28315" y="3822"/>
                  </a:lnTo>
                  <a:lnTo>
                    <a:pt x="26932" y="3822"/>
                  </a:lnTo>
                  <a:cubicBezTo>
                    <a:pt x="26896" y="2792"/>
                    <a:pt x="26055" y="1965"/>
                    <a:pt x="25015" y="1965"/>
                  </a:cubicBezTo>
                  <a:lnTo>
                    <a:pt x="24987" y="1965"/>
                  </a:lnTo>
                  <a:lnTo>
                    <a:pt x="24987" y="1"/>
                  </a:lnTo>
                  <a:lnTo>
                    <a:pt x="22977" y="1"/>
                  </a:lnTo>
                  <a:lnTo>
                    <a:pt x="22977" y="1965"/>
                  </a:lnTo>
                  <a:lnTo>
                    <a:pt x="21766" y="1965"/>
                  </a:lnTo>
                  <a:lnTo>
                    <a:pt x="21766" y="1"/>
                  </a:lnTo>
                  <a:lnTo>
                    <a:pt x="19756" y="1"/>
                  </a:lnTo>
                  <a:lnTo>
                    <a:pt x="19756" y="1965"/>
                  </a:lnTo>
                  <a:lnTo>
                    <a:pt x="18437" y="1965"/>
                  </a:lnTo>
                  <a:lnTo>
                    <a:pt x="18437" y="1"/>
                  </a:lnTo>
                  <a:lnTo>
                    <a:pt x="16427" y="1"/>
                  </a:lnTo>
                  <a:lnTo>
                    <a:pt x="16427" y="1965"/>
                  </a:lnTo>
                  <a:lnTo>
                    <a:pt x="15217" y="1965"/>
                  </a:lnTo>
                  <a:lnTo>
                    <a:pt x="15217" y="1"/>
                  </a:lnTo>
                  <a:lnTo>
                    <a:pt x="13206" y="1"/>
                  </a:lnTo>
                  <a:lnTo>
                    <a:pt x="13206" y="1965"/>
                  </a:lnTo>
                  <a:lnTo>
                    <a:pt x="11888" y="1965"/>
                  </a:lnTo>
                  <a:lnTo>
                    <a:pt x="11888" y="1"/>
                  </a:lnTo>
                  <a:lnTo>
                    <a:pt x="9877" y="1"/>
                  </a:lnTo>
                  <a:lnTo>
                    <a:pt x="9877" y="1965"/>
                  </a:lnTo>
                  <a:lnTo>
                    <a:pt x="8668" y="1965"/>
                  </a:lnTo>
                  <a:lnTo>
                    <a:pt x="8668" y="1"/>
                  </a:lnTo>
                  <a:lnTo>
                    <a:pt x="6658" y="1"/>
                  </a:lnTo>
                  <a:lnTo>
                    <a:pt x="6658" y="1965"/>
                  </a:ln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482850" y="850875"/>
              <a:ext cx="491975" cy="707925"/>
            </a:xfrm>
            <a:custGeom>
              <a:avLst/>
              <a:gdLst/>
              <a:ahLst/>
              <a:cxnLst/>
              <a:rect l="l" t="t" r="r" b="b"/>
              <a:pathLst>
                <a:path w="19679" h="28317" extrusionOk="0">
                  <a:moveTo>
                    <a:pt x="3328" y="1"/>
                  </a:moveTo>
                  <a:lnTo>
                    <a:pt x="3328" y="1965"/>
                  </a:lnTo>
                  <a:lnTo>
                    <a:pt x="3210" y="1965"/>
                  </a:lnTo>
                  <a:cubicBezTo>
                    <a:pt x="2170" y="1965"/>
                    <a:pt x="1329" y="2792"/>
                    <a:pt x="1294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2" y="25481"/>
                  </a:lnTo>
                  <a:cubicBezTo>
                    <a:pt x="1779" y="26137"/>
                    <a:pt x="2438" y="26594"/>
                    <a:pt x="3210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7" y="26594"/>
                  </a:lnTo>
                  <a:lnTo>
                    <a:pt x="6657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8" y="26594"/>
                  </a:lnTo>
                  <a:lnTo>
                    <a:pt x="9878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7" y="26594"/>
                  </a:lnTo>
                  <a:lnTo>
                    <a:pt x="13207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8" y="26594"/>
                  </a:lnTo>
                  <a:lnTo>
                    <a:pt x="16428" y="28317"/>
                  </a:lnTo>
                  <a:lnTo>
                    <a:pt x="18438" y="28317"/>
                  </a:lnTo>
                  <a:lnTo>
                    <a:pt x="18438" y="26594"/>
                  </a:lnTo>
                  <a:lnTo>
                    <a:pt x="19679" y="26594"/>
                  </a:lnTo>
                  <a:cubicBezTo>
                    <a:pt x="10299" y="21989"/>
                    <a:pt x="5724" y="12051"/>
                    <a:pt x="6185" y="1965"/>
                  </a:cubicBez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976800" y="1516675"/>
              <a:ext cx="50275" cy="42125"/>
            </a:xfrm>
            <a:custGeom>
              <a:avLst/>
              <a:gdLst/>
              <a:ahLst/>
              <a:cxnLst/>
              <a:rect l="l" t="t" r="r" b="b"/>
              <a:pathLst>
                <a:path w="2011" h="1685" extrusionOk="0">
                  <a:moveTo>
                    <a:pt x="0" y="0"/>
                  </a:moveTo>
                  <a:lnTo>
                    <a:pt x="0" y="1685"/>
                  </a:lnTo>
                  <a:lnTo>
                    <a:pt x="2010" y="1685"/>
                  </a:lnTo>
                  <a:lnTo>
                    <a:pt x="2010" y="869"/>
                  </a:lnTo>
                  <a:cubicBezTo>
                    <a:pt x="1925" y="838"/>
                    <a:pt x="1838" y="810"/>
                    <a:pt x="1753" y="776"/>
                  </a:cubicBezTo>
                  <a:cubicBezTo>
                    <a:pt x="1148" y="541"/>
                    <a:pt x="568" y="27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3685575" y="1077300"/>
              <a:ext cx="205750" cy="272350"/>
            </a:xfrm>
            <a:custGeom>
              <a:avLst/>
              <a:gdLst/>
              <a:ahLst/>
              <a:cxnLst/>
              <a:rect l="l" t="t" r="r" b="b"/>
              <a:pathLst>
                <a:path w="8230" h="10894" extrusionOk="0">
                  <a:moveTo>
                    <a:pt x="4111" y="2496"/>
                  </a:moveTo>
                  <a:lnTo>
                    <a:pt x="5396" y="7035"/>
                  </a:lnTo>
                  <a:lnTo>
                    <a:pt x="2824" y="7035"/>
                  </a:lnTo>
                  <a:lnTo>
                    <a:pt x="4111" y="2496"/>
                  </a:lnTo>
                  <a:close/>
                  <a:moveTo>
                    <a:pt x="4108" y="0"/>
                  </a:moveTo>
                  <a:cubicBezTo>
                    <a:pt x="3561" y="0"/>
                    <a:pt x="3014" y="206"/>
                    <a:pt x="2882" y="650"/>
                  </a:cubicBezTo>
                  <a:lnTo>
                    <a:pt x="30" y="9947"/>
                  </a:lnTo>
                  <a:cubicBezTo>
                    <a:pt x="15" y="10006"/>
                    <a:pt x="0" y="10065"/>
                    <a:pt x="0" y="10095"/>
                  </a:cubicBezTo>
                  <a:cubicBezTo>
                    <a:pt x="0" y="10568"/>
                    <a:pt x="696" y="10891"/>
                    <a:pt x="1209" y="10893"/>
                  </a:cubicBezTo>
                  <a:cubicBezTo>
                    <a:pt x="1533" y="10893"/>
                    <a:pt x="1785" y="10788"/>
                    <a:pt x="1859" y="10509"/>
                  </a:cubicBezTo>
                  <a:lnTo>
                    <a:pt x="2421" y="8542"/>
                  </a:lnTo>
                  <a:lnTo>
                    <a:pt x="5806" y="8542"/>
                  </a:lnTo>
                  <a:lnTo>
                    <a:pt x="6368" y="10509"/>
                  </a:lnTo>
                  <a:cubicBezTo>
                    <a:pt x="6442" y="10789"/>
                    <a:pt x="6694" y="10893"/>
                    <a:pt x="7017" y="10893"/>
                  </a:cubicBezTo>
                  <a:cubicBezTo>
                    <a:pt x="7536" y="10893"/>
                    <a:pt x="8230" y="10553"/>
                    <a:pt x="8230" y="10095"/>
                  </a:cubicBezTo>
                  <a:cubicBezTo>
                    <a:pt x="8230" y="10050"/>
                    <a:pt x="8216" y="10006"/>
                    <a:pt x="8201" y="9947"/>
                  </a:cubicBezTo>
                  <a:lnTo>
                    <a:pt x="5349" y="650"/>
                  </a:lnTo>
                  <a:cubicBezTo>
                    <a:pt x="5216" y="206"/>
                    <a:pt x="4669" y="0"/>
                    <a:pt x="4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3916850" y="1079500"/>
              <a:ext cx="48075" cy="270150"/>
            </a:xfrm>
            <a:custGeom>
              <a:avLst/>
              <a:gdLst/>
              <a:ahLst/>
              <a:cxnLst/>
              <a:rect l="l" t="t" r="r" b="b"/>
              <a:pathLst>
                <a:path w="1923" h="10806" extrusionOk="0">
                  <a:moveTo>
                    <a:pt x="961" y="0"/>
                  </a:moveTo>
                  <a:cubicBezTo>
                    <a:pt x="474" y="0"/>
                    <a:pt x="1" y="177"/>
                    <a:pt x="1" y="591"/>
                  </a:cubicBezTo>
                  <a:lnTo>
                    <a:pt x="1" y="10200"/>
                  </a:lnTo>
                  <a:cubicBezTo>
                    <a:pt x="1" y="10599"/>
                    <a:pt x="474" y="10805"/>
                    <a:pt x="961" y="10805"/>
                  </a:cubicBezTo>
                  <a:cubicBezTo>
                    <a:pt x="1434" y="10805"/>
                    <a:pt x="1922" y="10599"/>
                    <a:pt x="1922" y="10200"/>
                  </a:cubicBezTo>
                  <a:lnTo>
                    <a:pt x="1922" y="591"/>
                  </a:lnTo>
                  <a:cubicBezTo>
                    <a:pt x="1922" y="177"/>
                    <a:pt x="1434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4042850" y="938225"/>
              <a:ext cx="64450" cy="67975"/>
            </a:xfrm>
            <a:custGeom>
              <a:avLst/>
              <a:gdLst/>
              <a:ahLst/>
              <a:cxnLst/>
              <a:rect l="l" t="t" r="r" b="b"/>
              <a:pathLst>
                <a:path w="2578" h="2719" extrusionOk="0">
                  <a:moveTo>
                    <a:pt x="771" y="0"/>
                  </a:moveTo>
                  <a:cubicBezTo>
                    <a:pt x="464" y="0"/>
                    <a:pt x="179" y="155"/>
                    <a:pt x="90" y="482"/>
                  </a:cubicBezTo>
                  <a:cubicBezTo>
                    <a:pt x="1" y="803"/>
                    <a:pt x="198" y="1253"/>
                    <a:pt x="558" y="1310"/>
                  </a:cubicBezTo>
                  <a:cubicBezTo>
                    <a:pt x="793" y="1348"/>
                    <a:pt x="907" y="1389"/>
                    <a:pt x="1057" y="1586"/>
                  </a:cubicBezTo>
                  <a:cubicBezTo>
                    <a:pt x="1143" y="1698"/>
                    <a:pt x="1178" y="1876"/>
                    <a:pt x="1165" y="2047"/>
                  </a:cubicBezTo>
                  <a:cubicBezTo>
                    <a:pt x="1141" y="2409"/>
                    <a:pt x="1492" y="2719"/>
                    <a:pt x="1839" y="2719"/>
                  </a:cubicBezTo>
                  <a:cubicBezTo>
                    <a:pt x="2225" y="2719"/>
                    <a:pt x="2486" y="2411"/>
                    <a:pt x="2511" y="2047"/>
                  </a:cubicBezTo>
                  <a:cubicBezTo>
                    <a:pt x="2577" y="1106"/>
                    <a:pt x="1855" y="161"/>
                    <a:pt x="917" y="12"/>
                  </a:cubicBezTo>
                  <a:cubicBezTo>
                    <a:pt x="868" y="4"/>
                    <a:pt x="819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4074525" y="1036350"/>
              <a:ext cx="39775" cy="231025"/>
            </a:xfrm>
            <a:custGeom>
              <a:avLst/>
              <a:gdLst/>
              <a:ahLst/>
              <a:cxnLst/>
              <a:rect l="l" t="t" r="r" b="b"/>
              <a:pathLst>
                <a:path w="1591" h="9241" extrusionOk="0">
                  <a:moveTo>
                    <a:pt x="658" y="1"/>
                  </a:moveTo>
                  <a:cubicBezTo>
                    <a:pt x="323" y="1"/>
                    <a:pt x="0" y="216"/>
                    <a:pt x="26" y="649"/>
                  </a:cubicBezTo>
                  <a:cubicBezTo>
                    <a:pt x="180" y="3295"/>
                    <a:pt x="245" y="5941"/>
                    <a:pt x="219" y="8591"/>
                  </a:cubicBezTo>
                  <a:cubicBezTo>
                    <a:pt x="215" y="9024"/>
                    <a:pt x="550" y="9241"/>
                    <a:pt x="886" y="9241"/>
                  </a:cubicBezTo>
                  <a:cubicBezTo>
                    <a:pt x="1222" y="9241"/>
                    <a:pt x="1560" y="9024"/>
                    <a:pt x="1564" y="8591"/>
                  </a:cubicBezTo>
                  <a:cubicBezTo>
                    <a:pt x="1590" y="5941"/>
                    <a:pt x="1526" y="3295"/>
                    <a:pt x="1371" y="649"/>
                  </a:cubicBezTo>
                  <a:cubicBezTo>
                    <a:pt x="1346" y="218"/>
                    <a:pt x="996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11"/>
          <p:cNvGrpSpPr/>
          <p:nvPr/>
        </p:nvGrpSpPr>
        <p:grpSpPr>
          <a:xfrm rot="-263580">
            <a:off x="603860" y="3660284"/>
            <a:ext cx="1347151" cy="1115842"/>
            <a:chOff x="3159675" y="4001400"/>
            <a:chExt cx="1347100" cy="1115800"/>
          </a:xfrm>
        </p:grpSpPr>
        <p:sp>
          <p:nvSpPr>
            <p:cNvPr id="554" name="Google Shape;554;p11"/>
            <p:cNvSpPr/>
            <p:nvPr/>
          </p:nvSpPr>
          <p:spPr>
            <a:xfrm>
              <a:off x="3671625" y="4949725"/>
              <a:ext cx="328750" cy="135375"/>
            </a:xfrm>
            <a:custGeom>
              <a:avLst/>
              <a:gdLst/>
              <a:ahLst/>
              <a:cxnLst/>
              <a:rect l="l" t="t" r="r" b="b"/>
              <a:pathLst>
                <a:path w="13150" h="5415" extrusionOk="0">
                  <a:moveTo>
                    <a:pt x="1" y="1"/>
                  </a:moveTo>
                  <a:lnTo>
                    <a:pt x="1" y="5414"/>
                  </a:lnTo>
                  <a:lnTo>
                    <a:pt x="13150" y="5414"/>
                  </a:lnTo>
                  <a:lnTo>
                    <a:pt x="13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3671600" y="4949725"/>
              <a:ext cx="328750" cy="75325"/>
            </a:xfrm>
            <a:custGeom>
              <a:avLst/>
              <a:gdLst/>
              <a:ahLst/>
              <a:cxnLst/>
              <a:rect l="l" t="t" r="r" b="b"/>
              <a:pathLst>
                <a:path w="13150" h="3013" extrusionOk="0">
                  <a:moveTo>
                    <a:pt x="0" y="1"/>
                  </a:moveTo>
                  <a:lnTo>
                    <a:pt x="0" y="3013"/>
                  </a:lnTo>
                  <a:cubicBezTo>
                    <a:pt x="4381" y="2750"/>
                    <a:pt x="8765" y="2542"/>
                    <a:pt x="13149" y="2371"/>
                  </a:cubicBezTo>
                  <a:lnTo>
                    <a:pt x="13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3613075" y="5067300"/>
              <a:ext cx="445850" cy="49900"/>
            </a:xfrm>
            <a:custGeom>
              <a:avLst/>
              <a:gdLst/>
              <a:ahLst/>
              <a:cxnLst/>
              <a:rect l="l" t="t" r="r" b="b"/>
              <a:pathLst>
                <a:path w="17834" h="1996" extrusionOk="0">
                  <a:moveTo>
                    <a:pt x="1" y="0"/>
                  </a:moveTo>
                  <a:lnTo>
                    <a:pt x="1" y="1996"/>
                  </a:lnTo>
                  <a:lnTo>
                    <a:pt x="17833" y="1996"/>
                  </a:lnTo>
                  <a:lnTo>
                    <a:pt x="17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3159675" y="4001400"/>
              <a:ext cx="1347100" cy="968600"/>
            </a:xfrm>
            <a:custGeom>
              <a:avLst/>
              <a:gdLst/>
              <a:ahLst/>
              <a:cxnLst/>
              <a:rect l="l" t="t" r="r" b="b"/>
              <a:pathLst>
                <a:path w="53884" h="38744" extrusionOk="0">
                  <a:moveTo>
                    <a:pt x="997" y="1"/>
                  </a:moveTo>
                  <a:cubicBezTo>
                    <a:pt x="446" y="1"/>
                    <a:pt x="0" y="447"/>
                    <a:pt x="0" y="998"/>
                  </a:cubicBezTo>
                  <a:lnTo>
                    <a:pt x="0" y="37746"/>
                  </a:lnTo>
                  <a:cubicBezTo>
                    <a:pt x="0" y="38297"/>
                    <a:pt x="446" y="38743"/>
                    <a:pt x="997" y="38743"/>
                  </a:cubicBezTo>
                  <a:lnTo>
                    <a:pt x="52888" y="38743"/>
                  </a:lnTo>
                  <a:cubicBezTo>
                    <a:pt x="53438" y="38743"/>
                    <a:pt x="53884" y="38297"/>
                    <a:pt x="53883" y="37746"/>
                  </a:cubicBezTo>
                  <a:lnTo>
                    <a:pt x="53883" y="998"/>
                  </a:lnTo>
                  <a:cubicBezTo>
                    <a:pt x="53883" y="447"/>
                    <a:pt x="53437" y="1"/>
                    <a:pt x="52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3324800" y="4001400"/>
              <a:ext cx="1181975" cy="968625"/>
            </a:xfrm>
            <a:custGeom>
              <a:avLst/>
              <a:gdLst/>
              <a:ahLst/>
              <a:cxnLst/>
              <a:rect l="l" t="t" r="r" b="b"/>
              <a:pathLst>
                <a:path w="47279" h="38745" extrusionOk="0">
                  <a:moveTo>
                    <a:pt x="30770" y="1"/>
                  </a:moveTo>
                  <a:lnTo>
                    <a:pt x="1" y="38744"/>
                  </a:lnTo>
                  <a:lnTo>
                    <a:pt x="46283" y="38744"/>
                  </a:lnTo>
                  <a:cubicBezTo>
                    <a:pt x="46833" y="38744"/>
                    <a:pt x="47279" y="38298"/>
                    <a:pt x="47279" y="37747"/>
                  </a:cubicBezTo>
                  <a:lnTo>
                    <a:pt x="47279" y="999"/>
                  </a:lnTo>
                  <a:cubicBezTo>
                    <a:pt x="47279" y="447"/>
                    <a:pt x="46833" y="1"/>
                    <a:pt x="4628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3252125" y="4078950"/>
              <a:ext cx="1159175" cy="726700"/>
            </a:xfrm>
            <a:custGeom>
              <a:avLst/>
              <a:gdLst/>
              <a:ahLst/>
              <a:cxnLst/>
              <a:rect l="l" t="t" r="r" b="b"/>
              <a:pathLst>
                <a:path w="46367" h="29068" extrusionOk="0">
                  <a:moveTo>
                    <a:pt x="0" y="0"/>
                  </a:moveTo>
                  <a:lnTo>
                    <a:pt x="0" y="29068"/>
                  </a:lnTo>
                  <a:lnTo>
                    <a:pt x="46367" y="29068"/>
                  </a:lnTo>
                  <a:lnTo>
                    <a:pt x="46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3433775" y="4078950"/>
              <a:ext cx="977525" cy="726700"/>
            </a:xfrm>
            <a:custGeom>
              <a:avLst/>
              <a:gdLst/>
              <a:ahLst/>
              <a:cxnLst/>
              <a:rect l="l" t="t" r="r" b="b"/>
              <a:pathLst>
                <a:path w="39101" h="29068" extrusionOk="0">
                  <a:moveTo>
                    <a:pt x="25075" y="0"/>
                  </a:moveTo>
                  <a:lnTo>
                    <a:pt x="0" y="29068"/>
                  </a:lnTo>
                  <a:lnTo>
                    <a:pt x="39101" y="29068"/>
                  </a:lnTo>
                  <a:lnTo>
                    <a:pt x="39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3407075" y="4455325"/>
              <a:ext cx="57500" cy="153075"/>
            </a:xfrm>
            <a:custGeom>
              <a:avLst/>
              <a:gdLst/>
              <a:ahLst/>
              <a:cxnLst/>
              <a:rect l="l" t="t" r="r" b="b"/>
              <a:pathLst>
                <a:path w="2300" h="6123" extrusionOk="0">
                  <a:moveTo>
                    <a:pt x="0" y="1"/>
                  </a:moveTo>
                  <a:lnTo>
                    <a:pt x="0" y="6123"/>
                  </a:lnTo>
                  <a:lnTo>
                    <a:pt x="2299" y="6123"/>
                  </a:lnTo>
                  <a:lnTo>
                    <a:pt x="22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3524050" y="4315400"/>
              <a:ext cx="57475" cy="293000"/>
            </a:xfrm>
            <a:custGeom>
              <a:avLst/>
              <a:gdLst/>
              <a:ahLst/>
              <a:cxnLst/>
              <a:rect l="l" t="t" r="r" b="b"/>
              <a:pathLst>
                <a:path w="2299" h="11720" extrusionOk="0">
                  <a:moveTo>
                    <a:pt x="0" y="0"/>
                  </a:moveTo>
                  <a:lnTo>
                    <a:pt x="0" y="11720"/>
                  </a:lnTo>
                  <a:lnTo>
                    <a:pt x="2299" y="11720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3642875" y="4380100"/>
              <a:ext cx="57475" cy="228300"/>
            </a:xfrm>
            <a:custGeom>
              <a:avLst/>
              <a:gdLst/>
              <a:ahLst/>
              <a:cxnLst/>
              <a:rect l="l" t="t" r="r" b="b"/>
              <a:pathLst>
                <a:path w="2299" h="9132" extrusionOk="0">
                  <a:moveTo>
                    <a:pt x="0" y="0"/>
                  </a:moveTo>
                  <a:lnTo>
                    <a:pt x="0" y="9132"/>
                  </a:lnTo>
                  <a:lnTo>
                    <a:pt x="2299" y="9132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3186575" y="4041475"/>
              <a:ext cx="30475" cy="104575"/>
            </a:xfrm>
            <a:custGeom>
              <a:avLst/>
              <a:gdLst/>
              <a:ahLst/>
              <a:cxnLst/>
              <a:rect l="l" t="t" r="r" b="b"/>
              <a:pathLst>
                <a:path w="1219" h="4183" extrusionOk="0">
                  <a:moveTo>
                    <a:pt x="568" y="0"/>
                  </a:moveTo>
                  <a:cubicBezTo>
                    <a:pt x="315" y="0"/>
                    <a:pt x="56" y="162"/>
                    <a:pt x="44" y="486"/>
                  </a:cubicBezTo>
                  <a:cubicBezTo>
                    <a:pt x="1" y="1562"/>
                    <a:pt x="44" y="2632"/>
                    <a:pt x="171" y="3703"/>
                  </a:cubicBezTo>
                  <a:cubicBezTo>
                    <a:pt x="209" y="4022"/>
                    <a:pt x="482" y="4183"/>
                    <a:pt x="735" y="4183"/>
                  </a:cubicBezTo>
                  <a:cubicBezTo>
                    <a:pt x="986" y="4183"/>
                    <a:pt x="1218" y="4024"/>
                    <a:pt x="1180" y="3703"/>
                  </a:cubicBezTo>
                  <a:cubicBezTo>
                    <a:pt x="1053" y="2633"/>
                    <a:pt x="1011" y="1564"/>
                    <a:pt x="1053" y="486"/>
                  </a:cubicBezTo>
                  <a:cubicBezTo>
                    <a:pt x="1065" y="162"/>
                    <a:pt x="820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3189400" y="4192775"/>
              <a:ext cx="25250" cy="284100"/>
            </a:xfrm>
            <a:custGeom>
              <a:avLst/>
              <a:gdLst/>
              <a:ahLst/>
              <a:cxnLst/>
              <a:rect l="l" t="t" r="r" b="b"/>
              <a:pathLst>
                <a:path w="1010" h="11364" extrusionOk="0">
                  <a:moveTo>
                    <a:pt x="504" y="1"/>
                  </a:moveTo>
                  <a:cubicBezTo>
                    <a:pt x="252" y="1"/>
                    <a:pt x="0" y="163"/>
                    <a:pt x="0" y="488"/>
                  </a:cubicBezTo>
                  <a:lnTo>
                    <a:pt x="0" y="10877"/>
                  </a:lnTo>
                  <a:cubicBezTo>
                    <a:pt x="0" y="11201"/>
                    <a:pt x="253" y="11364"/>
                    <a:pt x="505" y="11364"/>
                  </a:cubicBezTo>
                  <a:cubicBezTo>
                    <a:pt x="757" y="11364"/>
                    <a:pt x="1009" y="11202"/>
                    <a:pt x="1009" y="10877"/>
                  </a:cubicBezTo>
                  <a:lnTo>
                    <a:pt x="1009" y="488"/>
                  </a:lnTo>
                  <a:cubicBezTo>
                    <a:pt x="1009" y="163"/>
                    <a:pt x="757" y="1"/>
                    <a:pt x="5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3837700" y="4180450"/>
              <a:ext cx="8450" cy="515725"/>
            </a:xfrm>
            <a:custGeom>
              <a:avLst/>
              <a:gdLst/>
              <a:ahLst/>
              <a:cxnLst/>
              <a:rect l="l" t="t" r="r" b="b"/>
              <a:pathLst>
                <a:path w="338" h="20629" extrusionOk="0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lnTo>
                    <a:pt x="1" y="20461"/>
                  </a:lnTo>
                  <a:cubicBezTo>
                    <a:pt x="1" y="20553"/>
                    <a:pt x="76" y="20628"/>
                    <a:pt x="169" y="20628"/>
                  </a:cubicBezTo>
                  <a:cubicBezTo>
                    <a:pt x="261" y="20628"/>
                    <a:pt x="337" y="20553"/>
                    <a:pt x="336" y="20461"/>
                  </a:cubicBezTo>
                  <a:lnTo>
                    <a:pt x="336" y="168"/>
                  </a:lnTo>
                  <a:cubicBezTo>
                    <a:pt x="336" y="76"/>
                    <a:pt x="261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3356650" y="4223650"/>
              <a:ext cx="376525" cy="389000"/>
            </a:xfrm>
            <a:custGeom>
              <a:avLst/>
              <a:gdLst/>
              <a:ahLst/>
              <a:cxnLst/>
              <a:rect l="l" t="t" r="r" b="b"/>
              <a:pathLst>
                <a:path w="15061" h="15560" extrusionOk="0">
                  <a:moveTo>
                    <a:pt x="168" y="0"/>
                  </a:moveTo>
                  <a:cubicBezTo>
                    <a:pt x="76" y="0"/>
                    <a:pt x="1" y="75"/>
                    <a:pt x="1" y="168"/>
                  </a:cubicBezTo>
                  <a:lnTo>
                    <a:pt x="1" y="15391"/>
                  </a:lnTo>
                  <a:cubicBezTo>
                    <a:pt x="1" y="15484"/>
                    <a:pt x="76" y="15559"/>
                    <a:pt x="168" y="15559"/>
                  </a:cubicBezTo>
                  <a:lnTo>
                    <a:pt x="14893" y="15559"/>
                  </a:lnTo>
                  <a:cubicBezTo>
                    <a:pt x="14985" y="15559"/>
                    <a:pt x="15060" y="15482"/>
                    <a:pt x="15059" y="15391"/>
                  </a:cubicBezTo>
                  <a:cubicBezTo>
                    <a:pt x="15059" y="15299"/>
                    <a:pt x="14984" y="15224"/>
                    <a:pt x="14892" y="15224"/>
                  </a:cubicBezTo>
                  <a:lnTo>
                    <a:pt x="335" y="15224"/>
                  </a:lnTo>
                  <a:lnTo>
                    <a:pt x="335" y="168"/>
                  </a:lnTo>
                  <a:cubicBezTo>
                    <a:pt x="335" y="75"/>
                    <a:pt x="260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3402925" y="4658600"/>
              <a:ext cx="294850" cy="8375"/>
            </a:xfrm>
            <a:custGeom>
              <a:avLst/>
              <a:gdLst/>
              <a:ahLst/>
              <a:cxnLst/>
              <a:rect l="l" t="t" r="r" b="b"/>
              <a:pathLst>
                <a:path w="11794" h="335" extrusionOk="0">
                  <a:moveTo>
                    <a:pt x="167" y="0"/>
                  </a:moveTo>
                  <a:cubicBezTo>
                    <a:pt x="75" y="0"/>
                    <a:pt x="0" y="75"/>
                    <a:pt x="0" y="167"/>
                  </a:cubicBezTo>
                  <a:cubicBezTo>
                    <a:pt x="0" y="259"/>
                    <a:pt x="75" y="335"/>
                    <a:pt x="167" y="335"/>
                  </a:cubicBezTo>
                  <a:lnTo>
                    <a:pt x="11627" y="335"/>
                  </a:lnTo>
                  <a:cubicBezTo>
                    <a:pt x="11719" y="335"/>
                    <a:pt x="11794" y="259"/>
                    <a:pt x="11794" y="167"/>
                  </a:cubicBezTo>
                  <a:cubicBezTo>
                    <a:pt x="11794" y="75"/>
                    <a:pt x="11719" y="0"/>
                    <a:pt x="116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3957650" y="4234850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60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3957650" y="4280125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3957650" y="4280125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3957650" y="4325325"/>
              <a:ext cx="308050" cy="8425"/>
            </a:xfrm>
            <a:custGeom>
              <a:avLst/>
              <a:gdLst/>
              <a:ahLst/>
              <a:cxnLst/>
              <a:rect l="l" t="t" r="r" b="b"/>
              <a:pathLst>
                <a:path w="12322" h="337" extrusionOk="0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8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3957650" y="4372225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3957650" y="4372225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3957650" y="4417425"/>
              <a:ext cx="308050" cy="8425"/>
            </a:xfrm>
            <a:custGeom>
              <a:avLst/>
              <a:gdLst/>
              <a:ahLst/>
              <a:cxnLst/>
              <a:rect l="l" t="t" r="r" b="b"/>
              <a:pathLst>
                <a:path w="12322" h="337" extrusionOk="0">
                  <a:moveTo>
                    <a:pt x="169" y="1"/>
                  </a:moveTo>
                  <a:cubicBezTo>
                    <a:pt x="76" y="1"/>
                    <a:pt x="1" y="76"/>
                    <a:pt x="1" y="169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9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3997575" y="4501275"/>
              <a:ext cx="268125" cy="8375"/>
            </a:xfrm>
            <a:custGeom>
              <a:avLst/>
              <a:gdLst/>
              <a:ahLst/>
              <a:cxnLst/>
              <a:rect l="l" t="t" r="r" b="b"/>
              <a:pathLst>
                <a:path w="10725" h="335" extrusionOk="0">
                  <a:moveTo>
                    <a:pt x="167" y="0"/>
                  </a:moveTo>
                  <a:cubicBezTo>
                    <a:pt x="75" y="0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3997575" y="4558400"/>
              <a:ext cx="268125" cy="8400"/>
            </a:xfrm>
            <a:custGeom>
              <a:avLst/>
              <a:gdLst/>
              <a:ahLst/>
              <a:cxnLst/>
              <a:rect l="l" t="t" r="r" b="b"/>
              <a:pathLst>
                <a:path w="10725" h="336" extrusionOk="0">
                  <a:moveTo>
                    <a:pt x="167" y="0"/>
                  </a:moveTo>
                  <a:cubicBezTo>
                    <a:pt x="75" y="0"/>
                    <a:pt x="0" y="75"/>
                    <a:pt x="0" y="168"/>
                  </a:cubicBezTo>
                  <a:cubicBezTo>
                    <a:pt x="0" y="261"/>
                    <a:pt x="75" y="336"/>
                    <a:pt x="167" y="336"/>
                  </a:cubicBezTo>
                  <a:lnTo>
                    <a:pt x="10557" y="336"/>
                  </a:lnTo>
                  <a:cubicBezTo>
                    <a:pt x="10650" y="336"/>
                    <a:pt x="10725" y="261"/>
                    <a:pt x="10725" y="168"/>
                  </a:cubicBezTo>
                  <a:cubicBezTo>
                    <a:pt x="10725" y="75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3997575" y="4618400"/>
              <a:ext cx="268125" cy="8400"/>
            </a:xfrm>
            <a:custGeom>
              <a:avLst/>
              <a:gdLst/>
              <a:ahLst/>
              <a:cxnLst/>
              <a:rect l="l" t="t" r="r" b="b"/>
              <a:pathLst>
                <a:path w="10725" h="336" extrusionOk="0">
                  <a:moveTo>
                    <a:pt x="167" y="1"/>
                  </a:moveTo>
                  <a:cubicBezTo>
                    <a:pt x="75" y="1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1"/>
                    <a:pt x="1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3963150" y="4494050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3"/>
                    <a:pt x="458" y="913"/>
                  </a:cubicBezTo>
                  <a:cubicBezTo>
                    <a:pt x="710" y="913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3361850" y="4651350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7" y="1"/>
                  </a:moveTo>
                  <a:cubicBezTo>
                    <a:pt x="204" y="1"/>
                    <a:pt x="1" y="204"/>
                    <a:pt x="1" y="457"/>
                  </a:cubicBezTo>
                  <a:cubicBezTo>
                    <a:pt x="1" y="709"/>
                    <a:pt x="204" y="914"/>
                    <a:pt x="457" y="914"/>
                  </a:cubicBezTo>
                  <a:cubicBezTo>
                    <a:pt x="709" y="914"/>
                    <a:pt x="914" y="709"/>
                    <a:pt x="914" y="457"/>
                  </a:cubicBezTo>
                  <a:cubicBezTo>
                    <a:pt x="914" y="204"/>
                    <a:pt x="709" y="1"/>
                    <a:pt x="4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3963150" y="4551150"/>
              <a:ext cx="22875" cy="22900"/>
            </a:xfrm>
            <a:custGeom>
              <a:avLst/>
              <a:gdLst/>
              <a:ahLst/>
              <a:cxnLst/>
              <a:rect l="l" t="t" r="r" b="b"/>
              <a:pathLst>
                <a:path w="915" h="916" extrusionOk="0">
                  <a:moveTo>
                    <a:pt x="458" y="1"/>
                  </a:moveTo>
                  <a:cubicBezTo>
                    <a:pt x="205" y="1"/>
                    <a:pt x="0" y="206"/>
                    <a:pt x="0" y="458"/>
                  </a:cubicBezTo>
                  <a:cubicBezTo>
                    <a:pt x="0" y="709"/>
                    <a:pt x="206" y="915"/>
                    <a:pt x="458" y="915"/>
                  </a:cubicBezTo>
                  <a:cubicBezTo>
                    <a:pt x="710" y="915"/>
                    <a:pt x="915" y="709"/>
                    <a:pt x="915" y="458"/>
                  </a:cubicBezTo>
                  <a:cubicBezTo>
                    <a:pt x="915" y="206"/>
                    <a:pt x="710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3963150" y="4611175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4"/>
                    <a:pt x="458" y="914"/>
                  </a:cubicBezTo>
                  <a:cubicBezTo>
                    <a:pt x="710" y="914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3" name="Google Shape;583;p1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1"/>
          <p:cNvSpPr txBox="1">
            <a:spLocks noGrp="1"/>
          </p:cNvSpPr>
          <p:nvPr>
            <p:ph type="title" hasCustomPrompt="1"/>
          </p:nvPr>
        </p:nvSpPr>
        <p:spPr>
          <a:xfrm>
            <a:off x="1123350" y="1555504"/>
            <a:ext cx="6897300" cy="18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5" name="Google Shape;585;p11"/>
          <p:cNvSpPr txBox="1">
            <a:spLocks noGrp="1"/>
          </p:cNvSpPr>
          <p:nvPr>
            <p:ph type="subTitle" idx="1"/>
          </p:nvPr>
        </p:nvSpPr>
        <p:spPr>
          <a:xfrm>
            <a:off x="1123350" y="3516925"/>
            <a:ext cx="6897300" cy="4284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1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1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590" name="Google Shape;590;p13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1" name="Google Shape;591;p13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592" name="Google Shape;592;p13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3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3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98" name="Google Shape;598;p13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99" name="Google Shape;599;p13"/>
          <p:cNvSpPr txBox="1">
            <a:spLocks noGrp="1"/>
          </p:cNvSpPr>
          <p:nvPr>
            <p:ph type="title"/>
          </p:nvPr>
        </p:nvSpPr>
        <p:spPr>
          <a:xfrm>
            <a:off x="720000" y="12647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0" name="Google Shape;600;p13"/>
          <p:cNvSpPr txBox="1">
            <a:spLocks noGrp="1"/>
          </p:cNvSpPr>
          <p:nvPr>
            <p:ph type="title" idx="2" hasCustomPrompt="1"/>
          </p:nvPr>
        </p:nvSpPr>
        <p:spPr>
          <a:xfrm>
            <a:off x="17811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1" name="Google Shape;601;p13"/>
          <p:cNvSpPr txBox="1">
            <a:spLocks noGrp="1"/>
          </p:cNvSpPr>
          <p:nvPr>
            <p:ph type="subTitle" idx="1"/>
          </p:nvPr>
        </p:nvSpPr>
        <p:spPr>
          <a:xfrm>
            <a:off x="720000" y="17924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13"/>
          <p:cNvSpPr txBox="1">
            <a:spLocks noGrp="1"/>
          </p:cNvSpPr>
          <p:nvPr>
            <p:ph type="title" idx="3"/>
          </p:nvPr>
        </p:nvSpPr>
        <p:spPr>
          <a:xfrm>
            <a:off x="3403800" y="12647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3" name="Google Shape;603;p13"/>
          <p:cNvSpPr txBox="1">
            <a:spLocks noGrp="1"/>
          </p:cNvSpPr>
          <p:nvPr>
            <p:ph type="title" idx="4" hasCustomPrompt="1"/>
          </p:nvPr>
        </p:nvSpPr>
        <p:spPr>
          <a:xfrm>
            <a:off x="44649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4" name="Google Shape;604;p13"/>
          <p:cNvSpPr txBox="1">
            <a:spLocks noGrp="1"/>
          </p:cNvSpPr>
          <p:nvPr>
            <p:ph type="subTitle" idx="5"/>
          </p:nvPr>
        </p:nvSpPr>
        <p:spPr>
          <a:xfrm>
            <a:off x="3403800" y="17924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3"/>
          <p:cNvSpPr txBox="1">
            <a:spLocks noGrp="1"/>
          </p:cNvSpPr>
          <p:nvPr>
            <p:ph type="title" idx="6"/>
          </p:nvPr>
        </p:nvSpPr>
        <p:spPr>
          <a:xfrm>
            <a:off x="6087600" y="12647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6" name="Google Shape;606;p13"/>
          <p:cNvSpPr txBox="1">
            <a:spLocks noGrp="1"/>
          </p:cNvSpPr>
          <p:nvPr>
            <p:ph type="title" idx="7" hasCustomPrompt="1"/>
          </p:nvPr>
        </p:nvSpPr>
        <p:spPr>
          <a:xfrm>
            <a:off x="71487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7" name="Google Shape;607;p13"/>
          <p:cNvSpPr txBox="1">
            <a:spLocks noGrp="1"/>
          </p:cNvSpPr>
          <p:nvPr>
            <p:ph type="subTitle" idx="8"/>
          </p:nvPr>
        </p:nvSpPr>
        <p:spPr>
          <a:xfrm>
            <a:off x="6087600" y="17924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13"/>
          <p:cNvSpPr txBox="1">
            <a:spLocks noGrp="1"/>
          </p:cNvSpPr>
          <p:nvPr>
            <p:ph type="title" idx="9"/>
          </p:nvPr>
        </p:nvSpPr>
        <p:spPr>
          <a:xfrm>
            <a:off x="720000" y="3155075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9" name="Google Shape;609;p13"/>
          <p:cNvSpPr txBox="1">
            <a:spLocks noGrp="1"/>
          </p:cNvSpPr>
          <p:nvPr>
            <p:ph type="title" idx="13" hasCustomPrompt="1"/>
          </p:nvPr>
        </p:nvSpPr>
        <p:spPr>
          <a:xfrm>
            <a:off x="17811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0" name="Google Shape;610;p13"/>
          <p:cNvSpPr txBox="1">
            <a:spLocks noGrp="1"/>
          </p:cNvSpPr>
          <p:nvPr>
            <p:ph type="subTitle" idx="14"/>
          </p:nvPr>
        </p:nvSpPr>
        <p:spPr>
          <a:xfrm>
            <a:off x="720000" y="36828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13"/>
          <p:cNvSpPr txBox="1">
            <a:spLocks noGrp="1"/>
          </p:cNvSpPr>
          <p:nvPr>
            <p:ph type="title" idx="15"/>
          </p:nvPr>
        </p:nvSpPr>
        <p:spPr>
          <a:xfrm>
            <a:off x="3403800" y="3155075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2" name="Google Shape;612;p13"/>
          <p:cNvSpPr txBox="1">
            <a:spLocks noGrp="1"/>
          </p:cNvSpPr>
          <p:nvPr>
            <p:ph type="title" idx="16" hasCustomPrompt="1"/>
          </p:nvPr>
        </p:nvSpPr>
        <p:spPr>
          <a:xfrm>
            <a:off x="44649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3" name="Google Shape;613;p13"/>
          <p:cNvSpPr txBox="1">
            <a:spLocks noGrp="1"/>
          </p:cNvSpPr>
          <p:nvPr>
            <p:ph type="subTitle" idx="17"/>
          </p:nvPr>
        </p:nvSpPr>
        <p:spPr>
          <a:xfrm>
            <a:off x="3403800" y="36828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13"/>
          <p:cNvSpPr txBox="1">
            <a:spLocks noGrp="1"/>
          </p:cNvSpPr>
          <p:nvPr>
            <p:ph type="title" idx="18"/>
          </p:nvPr>
        </p:nvSpPr>
        <p:spPr>
          <a:xfrm>
            <a:off x="6087600" y="3155075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5" name="Google Shape;615;p13"/>
          <p:cNvSpPr txBox="1">
            <a:spLocks noGrp="1"/>
          </p:cNvSpPr>
          <p:nvPr>
            <p:ph type="title" idx="19" hasCustomPrompt="1"/>
          </p:nvPr>
        </p:nvSpPr>
        <p:spPr>
          <a:xfrm>
            <a:off x="71487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6" name="Google Shape;616;p13"/>
          <p:cNvSpPr txBox="1">
            <a:spLocks noGrp="1"/>
          </p:cNvSpPr>
          <p:nvPr>
            <p:ph type="subTitle" idx="20"/>
          </p:nvPr>
        </p:nvSpPr>
        <p:spPr>
          <a:xfrm>
            <a:off x="6087600" y="36828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HEADER_1">
    <p:bg>
      <p:bgPr>
        <a:solidFill>
          <a:schemeClr val="accent4"/>
        </a:solidFill>
        <a:effectLst/>
      </p:bgPr>
    </p:bg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15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717" name="Google Shape;717;p15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15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15"/>
          <p:cNvGrpSpPr/>
          <p:nvPr/>
        </p:nvGrpSpPr>
        <p:grpSpPr>
          <a:xfrm>
            <a:off x="371330" y="4054252"/>
            <a:ext cx="8400431" cy="767401"/>
            <a:chOff x="4122825" y="2769975"/>
            <a:chExt cx="4390775" cy="1934950"/>
          </a:xfrm>
        </p:grpSpPr>
        <p:sp>
          <p:nvSpPr>
            <p:cNvPr id="724" name="Google Shape;724;p1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15"/>
          <p:cNvGrpSpPr/>
          <p:nvPr/>
        </p:nvGrpSpPr>
        <p:grpSpPr>
          <a:xfrm rot="10800000" flipH="1">
            <a:off x="371330" y="539955"/>
            <a:ext cx="8400431" cy="767401"/>
            <a:chOff x="4122825" y="2769975"/>
            <a:chExt cx="4390775" cy="1934950"/>
          </a:xfrm>
        </p:grpSpPr>
        <p:sp>
          <p:nvSpPr>
            <p:cNvPr id="748" name="Google Shape;748;p1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15"/>
          <p:cNvSpPr txBox="1">
            <a:spLocks noGrp="1"/>
          </p:cNvSpPr>
          <p:nvPr>
            <p:ph type="subTitle" idx="1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 txBox="1">
            <a:spLocks noGrp="1"/>
          </p:cNvSpPr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7" r:id="rId6"/>
    <p:sldLayoutId id="2147483658" r:id="rId7"/>
    <p:sldLayoutId id="2147483659" r:id="rId8"/>
    <p:sldLayoutId id="2147483661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2KMAAmkz9go?start=108&amp;feature=oembed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hyperlink" Target="https://towardsdatascience.com/linear-regression-explained-1b36f97b7572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hyperlink" Target="https://inaccel.com/cpu-gpu-fpga-or-tpu-which-one-to-choose-for-my-machine-learning-trainin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2"/>
          <p:cNvSpPr txBox="1">
            <a:spLocks noGrp="1"/>
          </p:cNvSpPr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lang="en-US" sz="4000" dirty="0">
                <a:solidFill>
                  <a:srgbClr val="FFFFFF"/>
                </a:solidFill>
              </a:rPr>
              <a:t>How to Train Your Pet Computer</a:t>
            </a:r>
            <a:br>
              <a:rPr lang="en" dirty="0"/>
            </a:br>
            <a:r>
              <a:rPr lang="en" sz="2000" dirty="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MESA Bootcamp 2023: Raglan</a:t>
            </a:r>
            <a:endParaRPr sz="2000" dirty="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262" name="Google Shape;1262;p32"/>
          <p:cNvSpPr txBox="1">
            <a:spLocks noGrp="1"/>
          </p:cNvSpPr>
          <p:nvPr>
            <p:ph type="subTitle" idx="1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 2023</a:t>
            </a:r>
            <a:endParaRPr dirty="0"/>
          </a:p>
        </p:txBody>
      </p:sp>
      <p:pic>
        <p:nvPicPr>
          <p:cNvPr id="3" name="Picture 2" descr="A cartoon character standing next to a dragon&#10;&#10;Description automatically generated">
            <a:extLst>
              <a:ext uri="{FF2B5EF4-FFF2-40B4-BE49-F238E27FC236}">
                <a16:creationId xmlns:a16="http://schemas.microsoft.com/office/drawing/2014/main" id="{92B5DC28-DD8B-0E29-08B6-C312BEDB2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858" y="3086100"/>
            <a:ext cx="3175000" cy="2057400"/>
          </a:xfrm>
          <a:prstGeom prst="rect">
            <a:avLst/>
          </a:prstGeom>
        </p:spPr>
      </p:pic>
      <p:pic>
        <p:nvPicPr>
          <p:cNvPr id="7" name="Picture 6" descr="A group of cartoon dragons&#10;&#10;Description automatically generated">
            <a:extLst>
              <a:ext uri="{FF2B5EF4-FFF2-40B4-BE49-F238E27FC236}">
                <a16:creationId xmlns:a16="http://schemas.microsoft.com/office/drawing/2014/main" id="{39B32ED3-0E6E-19C2-4736-68F26C1CB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45644"/>
            <a:ext cx="4524293" cy="19978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42"/>
          <p:cNvSpPr txBox="1">
            <a:spLocks noGrp="1"/>
          </p:cNvSpPr>
          <p:nvPr>
            <p:ph type="subTitle" idx="1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Supervised Machine Learning</a:t>
            </a:r>
            <a:endParaRPr dirty="0"/>
          </a:p>
        </p:txBody>
      </p:sp>
      <p:sp>
        <p:nvSpPr>
          <p:cNvPr id="1717" name="Google Shape;1717;p42"/>
          <p:cNvSpPr txBox="1">
            <a:spLocks noGrp="1"/>
          </p:cNvSpPr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2</a:t>
            </a:r>
            <a:endParaRPr dirty="0"/>
          </a:p>
        </p:txBody>
      </p:sp>
      <p:pic>
        <p:nvPicPr>
          <p:cNvPr id="2" name="Picture 1" descr="A close up of a black dragon&#10;&#10;Description automatically generated">
            <a:extLst>
              <a:ext uri="{FF2B5EF4-FFF2-40B4-BE49-F238E27FC236}">
                <a16:creationId xmlns:a16="http://schemas.microsoft.com/office/drawing/2014/main" id="{D0E3A51F-C8DB-3595-0093-79F6310F4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545" y="0"/>
            <a:ext cx="1822910" cy="14954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293;p34">
            <a:extLst>
              <a:ext uri="{FF2B5EF4-FFF2-40B4-BE49-F238E27FC236}">
                <a16:creationId xmlns:a16="http://schemas.microsoft.com/office/drawing/2014/main" id="{90BDFB9F-D3B5-2436-F0A5-194BC78E27DA}"/>
              </a:ext>
            </a:extLst>
          </p:cNvPr>
          <p:cNvSpPr/>
          <p:nvPr/>
        </p:nvSpPr>
        <p:spPr>
          <a:xfrm>
            <a:off x="6039785" y="3056565"/>
            <a:ext cx="2651232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ABADA-C9DB-140F-AC43-344D22E0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What is Supervised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C6291-78A8-B21C-6F13-E163A17BA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JP" dirty="0"/>
              <a:t>Machine </a:t>
            </a:r>
            <a:r>
              <a:rPr lang="en-JP"/>
              <a:t>Learning algorithm</a:t>
            </a:r>
            <a:r>
              <a:rPr lang="en-US" dirty="0"/>
              <a:t>s</a:t>
            </a:r>
            <a:r>
              <a:rPr lang="en-JP"/>
              <a:t> </a:t>
            </a:r>
            <a:r>
              <a:rPr lang="en-US" dirty="0"/>
              <a:t>that are given information about what the data is to help learn. </a:t>
            </a:r>
          </a:p>
          <a:p>
            <a:r>
              <a:rPr lang="en-US" dirty="0"/>
              <a:t>This information is called labels.</a:t>
            </a:r>
          </a:p>
          <a:p>
            <a:pPr marL="139700" indent="0">
              <a:buNone/>
            </a:pPr>
            <a:endParaRPr lang="en-JP" dirty="0"/>
          </a:p>
          <a:p>
            <a:pPr marL="139700" indent="0">
              <a:buNone/>
            </a:pPr>
            <a:r>
              <a:rPr lang="en-JP" dirty="0"/>
              <a:t>Two main types of supervised learning:</a:t>
            </a:r>
          </a:p>
          <a:p>
            <a:r>
              <a:rPr lang="en-JP" dirty="0"/>
              <a:t>Classification: Classify the data into group that have something in common.</a:t>
            </a:r>
          </a:p>
          <a:p>
            <a:r>
              <a:rPr lang="en-JP" dirty="0"/>
              <a:t>Regression: Use statistics to apply a mathematical function to a data set that can be </a:t>
            </a:r>
            <a:r>
              <a:rPr lang="en-JP"/>
              <a:t>used </a:t>
            </a:r>
            <a:r>
              <a:rPr lang="en-US" dirty="0"/>
              <a:t>                                                                   </a:t>
            </a:r>
            <a:r>
              <a:rPr lang="en-JP"/>
              <a:t>to </a:t>
            </a:r>
            <a:r>
              <a:rPr lang="en-JP" dirty="0"/>
              <a:t>predict </a:t>
            </a:r>
            <a:r>
              <a:rPr lang="en-JP"/>
              <a:t>future data</a:t>
            </a:r>
            <a:r>
              <a:rPr lang="en-US" dirty="0"/>
              <a:t> (label data is also continuous)</a:t>
            </a:r>
            <a:r>
              <a:rPr lang="en-JP"/>
              <a:t>. </a:t>
            </a:r>
            <a:endParaRPr lang="en-US" dirty="0"/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There are many types of supervised learning algorithms that can be used</a:t>
            </a:r>
          </a:p>
          <a:p>
            <a:r>
              <a:rPr lang="en-US" dirty="0"/>
              <a:t>How do you choose? Trial and Error, trying several algorithms</a:t>
            </a:r>
          </a:p>
          <a:p>
            <a:r>
              <a:rPr lang="en-US" dirty="0"/>
              <a:t>Understanding how an algorithm works can help determine if it will work                                                                                       well for your problem. 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How do you find out about available supervised learning algorithms?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Documentation </a:t>
            </a:r>
            <a:r>
              <a:rPr lang="en-US" dirty="0">
                <a:sym typeface="Wingdings" pitchFamily="2" charset="2"/>
              </a:rPr>
              <a:t> Scikit-learn documentation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39700" indent="0">
              <a:buNone/>
            </a:pPr>
            <a:endParaRPr lang="en-JP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02CA015-1F01-942E-2327-7B27BE5C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785" y="3246843"/>
            <a:ext cx="2651233" cy="1835469"/>
          </a:xfrm>
          <a:prstGeom prst="rect">
            <a:avLst/>
          </a:prstGeom>
        </p:spPr>
      </p:pic>
      <p:sp>
        <p:nvSpPr>
          <p:cNvPr id="12" name="Google Shape;1293;p34">
            <a:extLst>
              <a:ext uri="{FF2B5EF4-FFF2-40B4-BE49-F238E27FC236}">
                <a16:creationId xmlns:a16="http://schemas.microsoft.com/office/drawing/2014/main" id="{9E16D2CA-950B-368E-250C-5A3E093A9059}"/>
              </a:ext>
            </a:extLst>
          </p:cNvPr>
          <p:cNvSpPr/>
          <p:nvPr/>
        </p:nvSpPr>
        <p:spPr>
          <a:xfrm>
            <a:off x="6364958" y="1161860"/>
            <a:ext cx="2326060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4;p34">
            <a:extLst>
              <a:ext uri="{FF2B5EF4-FFF2-40B4-BE49-F238E27FC236}">
                <a16:creationId xmlns:a16="http://schemas.microsoft.com/office/drawing/2014/main" id="{2DCA9934-FBFC-0EE8-675F-9424B41C32BD}"/>
              </a:ext>
            </a:extLst>
          </p:cNvPr>
          <p:cNvSpPr/>
          <p:nvPr/>
        </p:nvSpPr>
        <p:spPr>
          <a:xfrm>
            <a:off x="6479383" y="1221096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95;p34">
            <a:extLst>
              <a:ext uri="{FF2B5EF4-FFF2-40B4-BE49-F238E27FC236}">
                <a16:creationId xmlns:a16="http://schemas.microsoft.com/office/drawing/2014/main" id="{33E980AF-95CB-A93E-4AA6-F1CB96A9303A}"/>
              </a:ext>
            </a:extLst>
          </p:cNvPr>
          <p:cNvSpPr/>
          <p:nvPr/>
        </p:nvSpPr>
        <p:spPr>
          <a:xfrm>
            <a:off x="6662833" y="1221096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96;p34">
            <a:extLst>
              <a:ext uri="{FF2B5EF4-FFF2-40B4-BE49-F238E27FC236}">
                <a16:creationId xmlns:a16="http://schemas.microsoft.com/office/drawing/2014/main" id="{3B06718C-EF2C-528E-ACB5-C072B775E6FA}"/>
              </a:ext>
            </a:extLst>
          </p:cNvPr>
          <p:cNvSpPr/>
          <p:nvPr/>
        </p:nvSpPr>
        <p:spPr>
          <a:xfrm>
            <a:off x="6846283" y="1221096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4" descr="Linear Regression Explained. A High Level Overview of Linear… | by Jason  Wong | Towards Data Science">
            <a:extLst>
              <a:ext uri="{FF2B5EF4-FFF2-40B4-BE49-F238E27FC236}">
                <a16:creationId xmlns:a16="http://schemas.microsoft.com/office/drawing/2014/main" id="{CEDD6921-7FF7-F4C1-970E-3C533AB2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959" y="1386637"/>
            <a:ext cx="2326060" cy="1610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267;p33">
            <a:extLst>
              <a:ext uri="{FF2B5EF4-FFF2-40B4-BE49-F238E27FC236}">
                <a16:creationId xmlns:a16="http://schemas.microsoft.com/office/drawing/2014/main" id="{3D408FC1-6FA4-8592-6975-BC6C0D72D7A1}"/>
              </a:ext>
            </a:extLst>
          </p:cNvPr>
          <p:cNvSpPr txBox="1">
            <a:spLocks noChangeAspect="1"/>
          </p:cNvSpPr>
          <p:nvPr/>
        </p:nvSpPr>
        <p:spPr>
          <a:xfrm>
            <a:off x="6364958" y="1161861"/>
            <a:ext cx="2326061" cy="183546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20" name="Google Shape;1268;p33">
            <a:extLst>
              <a:ext uri="{FF2B5EF4-FFF2-40B4-BE49-F238E27FC236}">
                <a16:creationId xmlns:a16="http://schemas.microsoft.com/office/drawing/2014/main" id="{145EAB02-1454-6063-1BA8-C480CCA65077}"/>
              </a:ext>
            </a:extLst>
          </p:cNvPr>
          <p:cNvSpPr txBox="1">
            <a:spLocks/>
          </p:cNvSpPr>
          <p:nvPr/>
        </p:nvSpPr>
        <p:spPr>
          <a:xfrm>
            <a:off x="6846282" y="1077405"/>
            <a:ext cx="1844736" cy="6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Linear </a:t>
            </a:r>
            <a:r>
              <a:rPr lang="en-US" sz="1050" dirty="0" err="1">
                <a:solidFill>
                  <a:schemeClr val="tx1"/>
                </a:solidFill>
              </a:rPr>
              <a:t>Regression.jpeg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" name="Google Shape;1294;p34">
            <a:extLst>
              <a:ext uri="{FF2B5EF4-FFF2-40B4-BE49-F238E27FC236}">
                <a16:creationId xmlns:a16="http://schemas.microsoft.com/office/drawing/2014/main" id="{C2C79810-0DDB-FE47-55F4-571963D38DAC}"/>
              </a:ext>
            </a:extLst>
          </p:cNvPr>
          <p:cNvSpPr/>
          <p:nvPr/>
        </p:nvSpPr>
        <p:spPr>
          <a:xfrm>
            <a:off x="6154210" y="3115801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95;p34">
            <a:extLst>
              <a:ext uri="{FF2B5EF4-FFF2-40B4-BE49-F238E27FC236}">
                <a16:creationId xmlns:a16="http://schemas.microsoft.com/office/drawing/2014/main" id="{33CA702C-8B05-2F19-1795-019BC2C2CC97}"/>
              </a:ext>
            </a:extLst>
          </p:cNvPr>
          <p:cNvSpPr/>
          <p:nvPr/>
        </p:nvSpPr>
        <p:spPr>
          <a:xfrm>
            <a:off x="6337660" y="3115801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6;p34">
            <a:extLst>
              <a:ext uri="{FF2B5EF4-FFF2-40B4-BE49-F238E27FC236}">
                <a16:creationId xmlns:a16="http://schemas.microsoft.com/office/drawing/2014/main" id="{011EFAE6-531B-B326-ADE7-A20D408838EE}"/>
              </a:ext>
            </a:extLst>
          </p:cNvPr>
          <p:cNvSpPr/>
          <p:nvPr/>
        </p:nvSpPr>
        <p:spPr>
          <a:xfrm>
            <a:off x="6521110" y="3115801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67;p33">
            <a:extLst>
              <a:ext uri="{FF2B5EF4-FFF2-40B4-BE49-F238E27FC236}">
                <a16:creationId xmlns:a16="http://schemas.microsoft.com/office/drawing/2014/main" id="{D5FEC104-D865-74B9-59E8-C9D37BFF940B}"/>
              </a:ext>
            </a:extLst>
          </p:cNvPr>
          <p:cNvSpPr txBox="1">
            <a:spLocks/>
          </p:cNvSpPr>
          <p:nvPr/>
        </p:nvSpPr>
        <p:spPr>
          <a:xfrm>
            <a:off x="6039785" y="3246843"/>
            <a:ext cx="2651233" cy="183546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27" name="Google Shape;1268;p33">
            <a:extLst>
              <a:ext uri="{FF2B5EF4-FFF2-40B4-BE49-F238E27FC236}">
                <a16:creationId xmlns:a16="http://schemas.microsoft.com/office/drawing/2014/main" id="{F7FC4132-6C99-F8A2-5A51-11E48D5BA92B}"/>
              </a:ext>
            </a:extLst>
          </p:cNvPr>
          <p:cNvSpPr txBox="1">
            <a:spLocks/>
          </p:cNvSpPr>
          <p:nvPr/>
        </p:nvSpPr>
        <p:spPr>
          <a:xfrm>
            <a:off x="6521109" y="2972110"/>
            <a:ext cx="1844736" cy="6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Scikit-</a:t>
            </a:r>
            <a:r>
              <a:rPr lang="en-US" sz="1050" dirty="0" err="1">
                <a:solidFill>
                  <a:schemeClr val="tx1"/>
                </a:solidFill>
              </a:rPr>
              <a:t>learn.docx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841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30752DE-2AB5-00C4-8FD7-C5BCFEC1A279}"/>
              </a:ext>
            </a:extLst>
          </p:cNvPr>
          <p:cNvSpPr/>
          <p:nvPr/>
        </p:nvSpPr>
        <p:spPr>
          <a:xfrm>
            <a:off x="5079878" y="1449095"/>
            <a:ext cx="3559543" cy="3245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E0E8B-BBFB-9332-7460-F52FF3B3B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</a:t>
            </a:r>
            <a:r>
              <a:rPr lang="en-JP" dirty="0"/>
              <a:t>-Nearest Neighbours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808DA-1EE2-AE19-494B-593106D7C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578" y="1153955"/>
            <a:ext cx="4418619" cy="3366300"/>
          </a:xfrm>
        </p:spPr>
        <p:txBody>
          <a:bodyPr/>
          <a:lstStyle/>
          <a:p>
            <a:pPr marL="139700" indent="0">
              <a:buNone/>
            </a:pPr>
            <a:r>
              <a:rPr lang="en-GB" dirty="0"/>
              <a:t>Workshop example:</a:t>
            </a:r>
          </a:p>
          <a:p>
            <a:r>
              <a:rPr lang="en-GB" dirty="0"/>
              <a:t>Today we will focus on the K</a:t>
            </a:r>
            <a:r>
              <a:rPr lang="en-JP"/>
              <a:t>-Nearest Neighbours </a:t>
            </a:r>
            <a:r>
              <a:rPr lang="en-US" dirty="0"/>
              <a:t>a</a:t>
            </a:r>
            <a:r>
              <a:rPr lang="en-JP"/>
              <a:t>lgorithm</a:t>
            </a:r>
            <a:r>
              <a:rPr lang="en-US" dirty="0"/>
              <a:t> for today's examples.</a:t>
            </a:r>
            <a:endParaRPr lang="en-GB" dirty="0"/>
          </a:p>
          <a:p>
            <a:pPr marL="139700" indent="0">
              <a:buNone/>
            </a:pPr>
            <a:endParaRPr lang="en-GB" dirty="0"/>
          </a:p>
          <a:p>
            <a:pPr marL="139700" indent="0">
              <a:buNone/>
            </a:pPr>
            <a:r>
              <a:rPr lang="en-GB" u="sng" dirty="0"/>
              <a:t>Aim</a:t>
            </a:r>
            <a:r>
              <a:rPr lang="en-GB" dirty="0"/>
              <a:t>: We want to predict what the green circle will be, will it be a red triangle or a blue square.</a:t>
            </a:r>
          </a:p>
          <a:p>
            <a:pPr marL="139700" indent="0">
              <a:buNone/>
            </a:pPr>
            <a:endParaRPr lang="en-GB" dirty="0"/>
          </a:p>
          <a:p>
            <a:pPr marL="139700" indent="0">
              <a:buNone/>
            </a:pPr>
            <a:r>
              <a:rPr lang="en-GB" u="sng" dirty="0"/>
              <a:t>Method</a:t>
            </a:r>
            <a:r>
              <a:rPr lang="en-GB" dirty="0"/>
              <a:t>: </a:t>
            </a:r>
          </a:p>
          <a:p>
            <a:pPr marL="139700" indent="0">
              <a:buNone/>
            </a:pPr>
            <a:r>
              <a:rPr lang="en-GB" dirty="0"/>
              <a:t>     (let's consider we choose k=3)</a:t>
            </a:r>
          </a:p>
          <a:p>
            <a:pPr marL="368300" indent="-228600">
              <a:buFont typeface="+mj-lt"/>
              <a:buAutoNum type="arabicPeriod"/>
            </a:pPr>
            <a:r>
              <a:rPr lang="en-GB" dirty="0"/>
              <a:t>Look at the 3 known points that are closest to the green circle.</a:t>
            </a:r>
          </a:p>
          <a:p>
            <a:pPr marL="368300" indent="-228600">
              <a:buFont typeface="+mj-lt"/>
              <a:buAutoNum type="arabicPeriod"/>
            </a:pPr>
            <a:r>
              <a:rPr lang="en-GB" dirty="0"/>
              <a:t>Determine what those 3 known points are.</a:t>
            </a:r>
          </a:p>
          <a:p>
            <a:pPr marL="368300" indent="-228600">
              <a:buFont typeface="+mj-lt"/>
              <a:buAutoNum type="arabicPeriod"/>
            </a:pPr>
            <a:r>
              <a:rPr lang="en-GB" dirty="0"/>
              <a:t>We predict the green circle is the most common type of the 3 points.</a:t>
            </a:r>
          </a:p>
          <a:p>
            <a:pPr marL="139700" indent="0">
              <a:buNone/>
            </a:pPr>
            <a:endParaRPr lang="en-GB" dirty="0"/>
          </a:p>
          <a:p>
            <a:pPr marL="139700" indent="0">
              <a:buNone/>
            </a:pPr>
            <a:r>
              <a:rPr lang="en-GB" dirty="0"/>
              <a:t>In this example, there are more red triangle than blue squares, so we predict the circle will be a red triangle. </a:t>
            </a:r>
          </a:p>
          <a:p>
            <a:pPr marL="139700" indent="0">
              <a:buNone/>
            </a:pPr>
            <a:endParaRPr lang="en-GB" dirty="0"/>
          </a:p>
          <a:p>
            <a:pPr marL="139700" indent="0">
              <a:buNone/>
            </a:pPr>
            <a:r>
              <a:rPr lang="en-GB" dirty="0"/>
              <a:t>We set k=3 for this example, but we could change what k is. This could also improve our machine learning model.</a:t>
            </a:r>
          </a:p>
          <a:p>
            <a:r>
              <a:rPr lang="en-GB" dirty="0"/>
              <a:t>Question: What will our prediction be for the circle for k=5?</a:t>
            </a:r>
          </a:p>
        </p:txBody>
      </p:sp>
      <p:sp>
        <p:nvSpPr>
          <p:cNvPr id="7" name="Google Shape;1268;p33">
            <a:extLst>
              <a:ext uri="{FF2B5EF4-FFF2-40B4-BE49-F238E27FC236}">
                <a16:creationId xmlns:a16="http://schemas.microsoft.com/office/drawing/2014/main" id="{2225908D-6EE4-3472-D9A7-4762AB17868D}"/>
              </a:ext>
            </a:extLst>
          </p:cNvPr>
          <p:cNvSpPr txBox="1">
            <a:spLocks/>
          </p:cNvSpPr>
          <p:nvPr/>
        </p:nvSpPr>
        <p:spPr>
          <a:xfrm>
            <a:off x="0" y="4877568"/>
            <a:ext cx="7704000" cy="3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dirty="0"/>
              <a:t>Reference: </a:t>
            </a:r>
            <a:r>
              <a:rPr lang="en-JP" dirty="0"/>
              <a:t>https://en.wikipedia.org/wiki/K-nearest_neighbors_algorithm</a:t>
            </a:r>
          </a:p>
          <a:p>
            <a:pPr marL="0" indent="0">
              <a:buFont typeface="Anaheim"/>
              <a:buNone/>
            </a:pPr>
            <a:endParaRPr lang="en-US" dirty="0"/>
          </a:p>
        </p:txBody>
      </p:sp>
      <p:sp>
        <p:nvSpPr>
          <p:cNvPr id="12" name="Google Shape;1492;p39">
            <a:extLst>
              <a:ext uri="{FF2B5EF4-FFF2-40B4-BE49-F238E27FC236}">
                <a16:creationId xmlns:a16="http://schemas.microsoft.com/office/drawing/2014/main" id="{E443D80F-AF4A-5ECC-BB22-2B94525386A0}"/>
              </a:ext>
            </a:extLst>
          </p:cNvPr>
          <p:cNvSpPr/>
          <p:nvPr/>
        </p:nvSpPr>
        <p:spPr>
          <a:xfrm>
            <a:off x="5079879" y="1226370"/>
            <a:ext cx="3559543" cy="222725"/>
          </a:xfrm>
          <a:prstGeom prst="rect">
            <a:avLst/>
          </a:prstGeom>
          <a:solidFill>
            <a:srgbClr val="ECE5B4"/>
          </a:solidFill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493;p39">
            <a:extLst>
              <a:ext uri="{FF2B5EF4-FFF2-40B4-BE49-F238E27FC236}">
                <a16:creationId xmlns:a16="http://schemas.microsoft.com/office/drawing/2014/main" id="{9741D297-46AE-57C0-DE35-DE492C5498AD}"/>
              </a:ext>
            </a:extLst>
          </p:cNvPr>
          <p:cNvSpPr/>
          <p:nvPr/>
        </p:nvSpPr>
        <p:spPr>
          <a:xfrm>
            <a:off x="5194305" y="1285295"/>
            <a:ext cx="100200" cy="100200"/>
          </a:xfrm>
          <a:prstGeom prst="ellipse">
            <a:avLst/>
          </a:prstGeom>
          <a:solidFill>
            <a:srgbClr val="2F2B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94;p39">
            <a:extLst>
              <a:ext uri="{FF2B5EF4-FFF2-40B4-BE49-F238E27FC236}">
                <a16:creationId xmlns:a16="http://schemas.microsoft.com/office/drawing/2014/main" id="{F1E4D709-2CB1-E96F-6962-2DF4450A120D}"/>
              </a:ext>
            </a:extLst>
          </p:cNvPr>
          <p:cNvSpPr/>
          <p:nvPr/>
        </p:nvSpPr>
        <p:spPr>
          <a:xfrm>
            <a:off x="5377755" y="1285295"/>
            <a:ext cx="100200" cy="100200"/>
          </a:xfrm>
          <a:prstGeom prst="ellipse">
            <a:avLst/>
          </a:prstGeom>
          <a:solidFill>
            <a:srgbClr val="2F2B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95;p39">
            <a:extLst>
              <a:ext uri="{FF2B5EF4-FFF2-40B4-BE49-F238E27FC236}">
                <a16:creationId xmlns:a16="http://schemas.microsoft.com/office/drawing/2014/main" id="{0C232ED8-7ABB-67B1-6215-FB298CE0C83F}"/>
              </a:ext>
            </a:extLst>
          </p:cNvPr>
          <p:cNvSpPr/>
          <p:nvPr/>
        </p:nvSpPr>
        <p:spPr>
          <a:xfrm>
            <a:off x="5561205" y="1285295"/>
            <a:ext cx="100200" cy="100200"/>
          </a:xfrm>
          <a:prstGeom prst="ellipse">
            <a:avLst/>
          </a:prstGeom>
          <a:solidFill>
            <a:srgbClr val="2F2B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444AC7F2-C31E-D5C6-8E05-15D1CA313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13" y="1598139"/>
            <a:ext cx="3248827" cy="29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205A145-DDE9-B918-8904-075EAE61AF0E}"/>
              </a:ext>
            </a:extLst>
          </p:cNvPr>
          <p:cNvSpPr txBox="1">
            <a:spLocks/>
          </p:cNvSpPr>
          <p:nvPr/>
        </p:nvSpPr>
        <p:spPr>
          <a:xfrm>
            <a:off x="5079879" y="1228606"/>
            <a:ext cx="3559543" cy="346556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JP" dirty="0"/>
          </a:p>
        </p:txBody>
      </p:sp>
      <p:sp>
        <p:nvSpPr>
          <p:cNvPr id="5" name="Google Shape;1268;p33">
            <a:extLst>
              <a:ext uri="{FF2B5EF4-FFF2-40B4-BE49-F238E27FC236}">
                <a16:creationId xmlns:a16="http://schemas.microsoft.com/office/drawing/2014/main" id="{7EA6FDC4-EF7E-E27F-605C-17623AABBCAD}"/>
              </a:ext>
            </a:extLst>
          </p:cNvPr>
          <p:cNvSpPr txBox="1">
            <a:spLocks/>
          </p:cNvSpPr>
          <p:nvPr/>
        </p:nvSpPr>
        <p:spPr>
          <a:xfrm>
            <a:off x="5077231" y="1153955"/>
            <a:ext cx="3559543" cy="6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K-nearest </a:t>
            </a:r>
            <a:r>
              <a:rPr lang="en-US" sz="1050" dirty="0" err="1">
                <a:solidFill>
                  <a:schemeClr val="tx1"/>
                </a:solidFill>
              </a:rPr>
              <a:t>neighbour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algorithm.png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DA41B07-7682-9D0F-AAC5-35658D06B058}"/>
              </a:ext>
            </a:extLst>
          </p:cNvPr>
          <p:cNvSpPr/>
          <p:nvPr/>
        </p:nvSpPr>
        <p:spPr>
          <a:xfrm>
            <a:off x="6805649" y="2847902"/>
            <a:ext cx="273876" cy="537472"/>
          </a:xfrm>
          <a:custGeom>
            <a:avLst/>
            <a:gdLst>
              <a:gd name="connsiteX0" fmla="*/ 69801 w 273876"/>
              <a:gd name="connsiteY0" fmla="*/ 27921 h 537472"/>
              <a:gd name="connsiteX1" fmla="*/ 34901 w 273876"/>
              <a:gd name="connsiteY1" fmla="*/ 55842 h 537472"/>
              <a:gd name="connsiteX2" fmla="*/ 20940 w 273876"/>
              <a:gd name="connsiteY2" fmla="*/ 69802 h 537472"/>
              <a:gd name="connsiteX3" fmla="*/ 6980 w 273876"/>
              <a:gd name="connsiteY3" fmla="*/ 111683 h 537472"/>
              <a:gd name="connsiteX4" fmla="*/ 0 w 273876"/>
              <a:gd name="connsiteY4" fmla="*/ 132623 h 537472"/>
              <a:gd name="connsiteX5" fmla="*/ 6980 w 273876"/>
              <a:gd name="connsiteY5" fmla="*/ 251286 h 537472"/>
              <a:gd name="connsiteX6" fmla="*/ 13960 w 273876"/>
              <a:gd name="connsiteY6" fmla="*/ 272226 h 537472"/>
              <a:gd name="connsiteX7" fmla="*/ 6980 w 273876"/>
              <a:gd name="connsiteY7" fmla="*/ 397869 h 537472"/>
              <a:gd name="connsiteX8" fmla="*/ 13960 w 273876"/>
              <a:gd name="connsiteY8" fmla="*/ 446730 h 537472"/>
              <a:gd name="connsiteX9" fmla="*/ 27920 w 273876"/>
              <a:gd name="connsiteY9" fmla="*/ 488611 h 537472"/>
              <a:gd name="connsiteX10" fmla="*/ 76782 w 273876"/>
              <a:gd name="connsiteY10" fmla="*/ 530492 h 537472"/>
              <a:gd name="connsiteX11" fmla="*/ 97722 w 273876"/>
              <a:gd name="connsiteY11" fmla="*/ 537472 h 537472"/>
              <a:gd name="connsiteX12" fmla="*/ 174504 w 273876"/>
              <a:gd name="connsiteY12" fmla="*/ 523512 h 537472"/>
              <a:gd name="connsiteX13" fmla="*/ 202424 w 273876"/>
              <a:gd name="connsiteY13" fmla="*/ 488611 h 537472"/>
              <a:gd name="connsiteX14" fmla="*/ 223365 w 273876"/>
              <a:gd name="connsiteY14" fmla="*/ 481631 h 537472"/>
              <a:gd name="connsiteX15" fmla="*/ 230345 w 273876"/>
              <a:gd name="connsiteY15" fmla="*/ 460690 h 537472"/>
              <a:gd name="connsiteX16" fmla="*/ 244305 w 273876"/>
              <a:gd name="connsiteY16" fmla="*/ 439750 h 537472"/>
              <a:gd name="connsiteX17" fmla="*/ 258266 w 273876"/>
              <a:gd name="connsiteY17" fmla="*/ 397869 h 537472"/>
              <a:gd name="connsiteX18" fmla="*/ 265246 w 273876"/>
              <a:gd name="connsiteY18" fmla="*/ 376929 h 537472"/>
              <a:gd name="connsiteX19" fmla="*/ 265246 w 273876"/>
              <a:gd name="connsiteY19" fmla="*/ 237325 h 537472"/>
              <a:gd name="connsiteX20" fmla="*/ 251285 w 273876"/>
              <a:gd name="connsiteY20" fmla="*/ 195445 h 537472"/>
              <a:gd name="connsiteX21" fmla="*/ 237325 w 273876"/>
              <a:gd name="connsiteY21" fmla="*/ 104703 h 537472"/>
              <a:gd name="connsiteX22" fmla="*/ 223365 w 273876"/>
              <a:gd name="connsiteY22" fmla="*/ 62822 h 537472"/>
              <a:gd name="connsiteX23" fmla="*/ 209404 w 273876"/>
              <a:gd name="connsiteY23" fmla="*/ 48861 h 537472"/>
              <a:gd name="connsiteX24" fmla="*/ 174504 w 273876"/>
              <a:gd name="connsiteY24" fmla="*/ 13961 h 537472"/>
              <a:gd name="connsiteX25" fmla="*/ 132623 w 273876"/>
              <a:gd name="connsiteY25" fmla="*/ 0 h 537472"/>
              <a:gd name="connsiteX26" fmla="*/ 69801 w 273876"/>
              <a:gd name="connsiteY26" fmla="*/ 13961 h 537472"/>
              <a:gd name="connsiteX27" fmla="*/ 48861 w 273876"/>
              <a:gd name="connsiteY27" fmla="*/ 27921 h 537472"/>
              <a:gd name="connsiteX28" fmla="*/ 27920 w 273876"/>
              <a:gd name="connsiteY28" fmla="*/ 55842 h 53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3876" h="537472">
                <a:moveTo>
                  <a:pt x="69801" y="27921"/>
                </a:moveTo>
                <a:cubicBezTo>
                  <a:pt x="58168" y="37228"/>
                  <a:pt x="46212" y="46146"/>
                  <a:pt x="34901" y="55842"/>
                </a:cubicBezTo>
                <a:cubicBezTo>
                  <a:pt x="29904" y="60125"/>
                  <a:pt x="23883" y="63916"/>
                  <a:pt x="20940" y="69802"/>
                </a:cubicBezTo>
                <a:cubicBezTo>
                  <a:pt x="14359" y="82964"/>
                  <a:pt x="11633" y="97723"/>
                  <a:pt x="6980" y="111683"/>
                </a:cubicBezTo>
                <a:lnTo>
                  <a:pt x="0" y="132623"/>
                </a:lnTo>
                <a:cubicBezTo>
                  <a:pt x="2327" y="172177"/>
                  <a:pt x="3037" y="211860"/>
                  <a:pt x="6980" y="251286"/>
                </a:cubicBezTo>
                <a:cubicBezTo>
                  <a:pt x="7712" y="258607"/>
                  <a:pt x="13960" y="264868"/>
                  <a:pt x="13960" y="272226"/>
                </a:cubicBezTo>
                <a:cubicBezTo>
                  <a:pt x="13960" y="314172"/>
                  <a:pt x="9307" y="355988"/>
                  <a:pt x="6980" y="397869"/>
                </a:cubicBezTo>
                <a:cubicBezTo>
                  <a:pt x="9307" y="414156"/>
                  <a:pt x="10261" y="430699"/>
                  <a:pt x="13960" y="446730"/>
                </a:cubicBezTo>
                <a:cubicBezTo>
                  <a:pt x="17269" y="461069"/>
                  <a:pt x="17515" y="478206"/>
                  <a:pt x="27920" y="488611"/>
                </a:cubicBezTo>
                <a:cubicBezTo>
                  <a:pt x="45096" y="505787"/>
                  <a:pt x="55519" y="519861"/>
                  <a:pt x="76782" y="530492"/>
                </a:cubicBezTo>
                <a:cubicBezTo>
                  <a:pt x="83363" y="533782"/>
                  <a:pt x="90742" y="535145"/>
                  <a:pt x="97722" y="537472"/>
                </a:cubicBezTo>
                <a:cubicBezTo>
                  <a:pt x="105417" y="536510"/>
                  <a:pt x="157516" y="533705"/>
                  <a:pt x="174504" y="523512"/>
                </a:cubicBezTo>
                <a:cubicBezTo>
                  <a:pt x="202963" y="506436"/>
                  <a:pt x="173893" y="511435"/>
                  <a:pt x="202424" y="488611"/>
                </a:cubicBezTo>
                <a:cubicBezTo>
                  <a:pt x="208170" y="484015"/>
                  <a:pt x="216385" y="483958"/>
                  <a:pt x="223365" y="481631"/>
                </a:cubicBezTo>
                <a:cubicBezTo>
                  <a:pt x="225692" y="474651"/>
                  <a:pt x="227055" y="467271"/>
                  <a:pt x="230345" y="460690"/>
                </a:cubicBezTo>
                <a:cubicBezTo>
                  <a:pt x="234097" y="453187"/>
                  <a:pt x="240898" y="447416"/>
                  <a:pt x="244305" y="439750"/>
                </a:cubicBezTo>
                <a:cubicBezTo>
                  <a:pt x="250282" y="426303"/>
                  <a:pt x="253612" y="411829"/>
                  <a:pt x="258266" y="397869"/>
                </a:cubicBezTo>
                <a:lnTo>
                  <a:pt x="265246" y="376929"/>
                </a:lnTo>
                <a:cubicBezTo>
                  <a:pt x="275590" y="314862"/>
                  <a:pt x="277860" y="321413"/>
                  <a:pt x="265246" y="237325"/>
                </a:cubicBezTo>
                <a:cubicBezTo>
                  <a:pt x="263063" y="222773"/>
                  <a:pt x="251285" y="195445"/>
                  <a:pt x="251285" y="195445"/>
                </a:cubicBezTo>
                <a:cubicBezTo>
                  <a:pt x="249809" y="185110"/>
                  <a:pt x="240554" y="117619"/>
                  <a:pt x="237325" y="104703"/>
                </a:cubicBezTo>
                <a:cubicBezTo>
                  <a:pt x="233756" y="90427"/>
                  <a:pt x="233770" y="73227"/>
                  <a:pt x="223365" y="62822"/>
                </a:cubicBezTo>
                <a:cubicBezTo>
                  <a:pt x="218711" y="58168"/>
                  <a:pt x="213515" y="54000"/>
                  <a:pt x="209404" y="48861"/>
                </a:cubicBezTo>
                <a:cubicBezTo>
                  <a:pt x="192716" y="28001"/>
                  <a:pt x="200499" y="25515"/>
                  <a:pt x="174504" y="13961"/>
                </a:cubicBezTo>
                <a:cubicBezTo>
                  <a:pt x="161057" y="7984"/>
                  <a:pt x="132623" y="0"/>
                  <a:pt x="132623" y="0"/>
                </a:cubicBezTo>
                <a:cubicBezTo>
                  <a:pt x="116531" y="2682"/>
                  <a:pt x="86988" y="5367"/>
                  <a:pt x="69801" y="13961"/>
                </a:cubicBezTo>
                <a:cubicBezTo>
                  <a:pt x="62298" y="17713"/>
                  <a:pt x="55841" y="23268"/>
                  <a:pt x="48861" y="27921"/>
                </a:cubicBezTo>
                <a:cubicBezTo>
                  <a:pt x="33076" y="51599"/>
                  <a:pt x="40833" y="42929"/>
                  <a:pt x="27920" y="5584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B97AE2-B676-DC09-32AF-602B3C9A565B}"/>
              </a:ext>
            </a:extLst>
          </p:cNvPr>
          <p:cNvSpPr/>
          <p:nvPr/>
        </p:nvSpPr>
        <p:spPr>
          <a:xfrm>
            <a:off x="161364" y="1676400"/>
            <a:ext cx="5074024" cy="241150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" name="Google Shape;1437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Core Concepts: Feature Vectors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A96CE-7020-CDFA-B5B2-72756A37E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254" y="1017495"/>
            <a:ext cx="1032382" cy="131780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2CBC96-EE4F-E96D-D89F-BBEF2FFC7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864002"/>
              </p:ext>
            </p:extLst>
          </p:nvPr>
        </p:nvGraphicFramePr>
        <p:xfrm>
          <a:off x="280729" y="1749985"/>
          <a:ext cx="4873975" cy="2250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4795">
                  <a:extLst>
                    <a:ext uri="{9D8B030D-6E8A-4147-A177-3AD203B41FA5}">
                      <a16:colId xmlns:a16="http://schemas.microsoft.com/office/drawing/2014/main" val="3156121066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3412074795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3294700874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4223159053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3952416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Septal Length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Septal Width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Petal Length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Petal Width (cm)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362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>
                          <a:effectLst/>
                        </a:rPr>
                        <a:t>1</a:t>
                      </a:r>
                      <a:endParaRPr lang="en-NZ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5.1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33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>
                          <a:effectLst/>
                        </a:rPr>
                        <a:t>2</a:t>
                      </a:r>
                      <a:endParaRPr lang="en-NZ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22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>
                          <a:effectLst/>
                        </a:rPr>
                        <a:t>3</a:t>
                      </a:r>
                      <a:endParaRPr lang="en-NZ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346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dirty="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72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407287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B915AF2E-7163-26B2-F8DF-72FDB71AB178}"/>
              </a:ext>
            </a:extLst>
          </p:cNvPr>
          <p:cNvSpPr/>
          <p:nvPr/>
        </p:nvSpPr>
        <p:spPr>
          <a:xfrm rot="5400000">
            <a:off x="3027073" y="-361585"/>
            <a:ext cx="257005" cy="3729322"/>
          </a:xfrm>
          <a:prstGeom prst="lef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A12FC-1F19-A6EF-598A-CD9F4FD7A28D}"/>
              </a:ext>
            </a:extLst>
          </p:cNvPr>
          <p:cNvSpPr txBox="1"/>
          <p:nvPr/>
        </p:nvSpPr>
        <p:spPr>
          <a:xfrm>
            <a:off x="2155548" y="1102652"/>
            <a:ext cx="2004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 Vectors (Data)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A682AD-D1BF-1FD0-5239-AE4E9F939A8B}"/>
              </a:ext>
            </a:extLst>
          </p:cNvPr>
          <p:cNvCxnSpPr/>
          <p:nvPr/>
        </p:nvCxnSpPr>
        <p:spPr>
          <a:xfrm flipH="1">
            <a:off x="5298141" y="2321857"/>
            <a:ext cx="4123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A5C391F-AB0F-7673-DD9D-B0E975319DC9}"/>
              </a:ext>
            </a:extLst>
          </p:cNvPr>
          <p:cNvSpPr txBox="1"/>
          <p:nvPr/>
        </p:nvSpPr>
        <p:spPr>
          <a:xfrm>
            <a:off x="5692588" y="2167968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Entry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FAC2E-FB3D-445F-2CD4-D41953795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451" y="2475745"/>
            <a:ext cx="3499185" cy="26008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739746E-4696-55EC-8971-E5D4EF117D64}"/>
              </a:ext>
            </a:extLst>
          </p:cNvPr>
          <p:cNvSpPr/>
          <p:nvPr/>
        </p:nvSpPr>
        <p:spPr>
          <a:xfrm>
            <a:off x="6140822" y="1676400"/>
            <a:ext cx="2178425" cy="241150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B97AE2-B676-DC09-32AF-602B3C9A565B}"/>
              </a:ext>
            </a:extLst>
          </p:cNvPr>
          <p:cNvSpPr/>
          <p:nvPr/>
        </p:nvSpPr>
        <p:spPr>
          <a:xfrm>
            <a:off x="161364" y="1676400"/>
            <a:ext cx="5074024" cy="241150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" name="Google Shape;1437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Core Concepts: Labels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2CBC96-EE4F-E96D-D89F-BBEF2FFC762B}"/>
              </a:ext>
            </a:extLst>
          </p:cNvPr>
          <p:cNvGraphicFramePr>
            <a:graphicFrameLocks noGrp="1"/>
          </p:cNvGraphicFramePr>
          <p:nvPr/>
        </p:nvGraphicFramePr>
        <p:xfrm>
          <a:off x="280729" y="1749985"/>
          <a:ext cx="4873975" cy="2250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4795">
                  <a:extLst>
                    <a:ext uri="{9D8B030D-6E8A-4147-A177-3AD203B41FA5}">
                      <a16:colId xmlns:a16="http://schemas.microsoft.com/office/drawing/2014/main" val="3156121066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3412074795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3294700874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4223159053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3952416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Septal Length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Septal Width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Petal Length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Petal Width (cm)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362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>
                          <a:effectLst/>
                        </a:rPr>
                        <a:t>1</a:t>
                      </a:r>
                      <a:endParaRPr lang="en-NZ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5.1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33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>
                          <a:effectLst/>
                        </a:rPr>
                        <a:t>2</a:t>
                      </a:r>
                      <a:endParaRPr lang="en-NZ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22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>
                          <a:effectLst/>
                        </a:rPr>
                        <a:t>3</a:t>
                      </a:r>
                      <a:endParaRPr lang="en-NZ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346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3.1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>
                          <a:effectLst/>
                        </a:rPr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dirty="0">
                          <a:effectLst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72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407287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B915AF2E-7163-26B2-F8DF-72FDB71AB178}"/>
              </a:ext>
            </a:extLst>
          </p:cNvPr>
          <p:cNvSpPr/>
          <p:nvPr/>
        </p:nvSpPr>
        <p:spPr>
          <a:xfrm rot="5400000">
            <a:off x="3027073" y="-361585"/>
            <a:ext cx="257005" cy="3729322"/>
          </a:xfrm>
          <a:prstGeom prst="lef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A12FC-1F19-A6EF-598A-CD9F4FD7A28D}"/>
              </a:ext>
            </a:extLst>
          </p:cNvPr>
          <p:cNvSpPr txBox="1"/>
          <p:nvPr/>
        </p:nvSpPr>
        <p:spPr>
          <a:xfrm>
            <a:off x="2155548" y="1102652"/>
            <a:ext cx="2004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 Vectors (Data)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A682AD-D1BF-1FD0-5239-AE4E9F939A8B}"/>
              </a:ext>
            </a:extLst>
          </p:cNvPr>
          <p:cNvCxnSpPr>
            <a:cxnSpLocks/>
          </p:cNvCxnSpPr>
          <p:nvPr/>
        </p:nvCxnSpPr>
        <p:spPr>
          <a:xfrm>
            <a:off x="5316071" y="2339786"/>
            <a:ext cx="6902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456736-2B28-D61E-F0C8-12A0235B6F28}"/>
              </a:ext>
            </a:extLst>
          </p:cNvPr>
          <p:cNvCxnSpPr>
            <a:cxnSpLocks/>
          </p:cNvCxnSpPr>
          <p:nvPr/>
        </p:nvCxnSpPr>
        <p:spPr>
          <a:xfrm>
            <a:off x="5316071" y="2716303"/>
            <a:ext cx="6902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0B1048-E8B1-5A5E-05DA-4BBAE13F3818}"/>
              </a:ext>
            </a:extLst>
          </p:cNvPr>
          <p:cNvCxnSpPr>
            <a:cxnSpLocks/>
          </p:cNvCxnSpPr>
          <p:nvPr/>
        </p:nvCxnSpPr>
        <p:spPr>
          <a:xfrm>
            <a:off x="5316071" y="3065927"/>
            <a:ext cx="6902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2705AF-CF34-71A8-6ED2-6FB9DEE2BAA3}"/>
              </a:ext>
            </a:extLst>
          </p:cNvPr>
          <p:cNvCxnSpPr>
            <a:cxnSpLocks/>
          </p:cNvCxnSpPr>
          <p:nvPr/>
        </p:nvCxnSpPr>
        <p:spPr>
          <a:xfrm>
            <a:off x="5316071" y="3460374"/>
            <a:ext cx="6902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A0B7CC4-0A36-6AE4-CEF9-17572D173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523324"/>
              </p:ext>
            </p:extLst>
          </p:nvPr>
        </p:nvGraphicFramePr>
        <p:xfrm>
          <a:off x="6257365" y="1749985"/>
          <a:ext cx="1949590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4795">
                  <a:extLst>
                    <a:ext uri="{9D8B030D-6E8A-4147-A177-3AD203B41FA5}">
                      <a16:colId xmlns:a16="http://schemas.microsoft.com/office/drawing/2014/main" val="3156121066"/>
                    </a:ext>
                  </a:extLst>
                </a:gridCol>
                <a:gridCol w="974795">
                  <a:extLst>
                    <a:ext uri="{9D8B030D-6E8A-4147-A177-3AD203B41FA5}">
                      <a16:colId xmlns:a16="http://schemas.microsoft.com/office/drawing/2014/main" val="3412074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362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setosa</a:t>
                      </a:r>
                      <a:endParaRPr lang="en-NZ" sz="1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33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setosa</a:t>
                      </a:r>
                      <a:endParaRPr lang="en-NZ" sz="1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22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>
                          <a:effectLst/>
                        </a:rPr>
                        <a:t>3</a:t>
                      </a:r>
                      <a:endParaRPr lang="en-NZ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setosa</a:t>
                      </a:r>
                      <a:endParaRPr lang="en-NZ" sz="1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346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000" b="1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setosa</a:t>
                      </a:r>
                      <a:endParaRPr lang="en-NZ" sz="1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72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407287"/>
                  </a:ext>
                </a:extLst>
              </a:tr>
            </a:tbl>
          </a:graphicData>
        </a:graphic>
      </p:graphicFrame>
      <p:sp>
        <p:nvSpPr>
          <p:cNvPr id="17" name="Left Brace 16">
            <a:extLst>
              <a:ext uri="{FF2B5EF4-FFF2-40B4-BE49-F238E27FC236}">
                <a16:creationId xmlns:a16="http://schemas.microsoft.com/office/drawing/2014/main" id="{3658B8B3-BB4D-EB9A-1B0D-905DFBCC1F96}"/>
              </a:ext>
            </a:extLst>
          </p:cNvPr>
          <p:cNvSpPr/>
          <p:nvPr/>
        </p:nvSpPr>
        <p:spPr>
          <a:xfrm rot="5400000">
            <a:off x="7637056" y="1028792"/>
            <a:ext cx="257005" cy="882792"/>
          </a:xfrm>
          <a:prstGeom prst="lef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17316A-9D3A-06AC-6C8B-2B795F7EC0BA}"/>
              </a:ext>
            </a:extLst>
          </p:cNvPr>
          <p:cNvSpPr txBox="1"/>
          <p:nvPr/>
        </p:nvSpPr>
        <p:spPr>
          <a:xfrm>
            <a:off x="6660776" y="841042"/>
            <a:ext cx="2081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Label (target, the thing we are trying to predict)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758D1E-A850-1CB3-011C-2C31B8096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182" y="3774873"/>
            <a:ext cx="1032382" cy="131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16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ADA-C9DB-140F-AC43-344D22E0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500" dirty="0">
                <a:solidFill>
                  <a:schemeClr val="lt2"/>
                </a:solidFill>
              </a:rPr>
              <a:t>Process of Designing a ML Program</a:t>
            </a:r>
            <a:endParaRPr lang="en-JP" sz="2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C6291-78A8-B21C-6F13-E163A17BA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JP"/>
              <a:t>Machine Learning</a:t>
            </a:r>
            <a:endParaRPr lang="en-US" dirty="0"/>
          </a:p>
          <a:p>
            <a:pPr marL="139700" indent="0">
              <a:buNone/>
            </a:pP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803841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9" name="Google Shape;1939;p46"/>
          <p:cNvGrpSpPr/>
          <p:nvPr/>
        </p:nvGrpSpPr>
        <p:grpSpPr>
          <a:xfrm>
            <a:off x="1123350" y="1198050"/>
            <a:ext cx="6897300" cy="2747400"/>
            <a:chOff x="1123325" y="1089000"/>
            <a:chExt cx="6897300" cy="2747400"/>
          </a:xfrm>
        </p:grpSpPr>
        <p:sp>
          <p:nvSpPr>
            <p:cNvPr id="1940" name="Google Shape;1940;p46"/>
            <p:cNvSpPr/>
            <p:nvPr/>
          </p:nvSpPr>
          <p:spPr>
            <a:xfrm>
              <a:off x="1123325" y="1089000"/>
              <a:ext cx="6897300" cy="27474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6"/>
            <p:cNvSpPr/>
            <p:nvPr/>
          </p:nvSpPr>
          <p:spPr>
            <a:xfrm>
              <a:off x="1123325" y="1089000"/>
              <a:ext cx="6897300" cy="218100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6"/>
            <p:cNvSpPr/>
            <p:nvPr/>
          </p:nvSpPr>
          <p:spPr>
            <a:xfrm>
              <a:off x="123775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6"/>
            <p:cNvSpPr/>
            <p:nvPr/>
          </p:nvSpPr>
          <p:spPr>
            <a:xfrm>
              <a:off x="142120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6"/>
            <p:cNvSpPr/>
            <p:nvPr/>
          </p:nvSpPr>
          <p:spPr>
            <a:xfrm>
              <a:off x="1604650" y="1147925"/>
              <a:ext cx="100200" cy="10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5" name="Google Shape;1945;p46"/>
          <p:cNvSpPr txBox="1">
            <a:spLocks noGrp="1"/>
          </p:cNvSpPr>
          <p:nvPr>
            <p:ph type="title"/>
          </p:nvPr>
        </p:nvSpPr>
        <p:spPr>
          <a:xfrm>
            <a:off x="1123350" y="1555504"/>
            <a:ext cx="6897300" cy="18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3</a:t>
            </a:r>
            <a:endParaRPr dirty="0"/>
          </a:p>
        </p:txBody>
      </p:sp>
      <p:sp>
        <p:nvSpPr>
          <p:cNvPr id="1946" name="Google Shape;1946;p46"/>
          <p:cNvSpPr txBox="1">
            <a:spLocks noGrp="1"/>
          </p:cNvSpPr>
          <p:nvPr>
            <p:ph type="subTitle" idx="1"/>
          </p:nvPr>
        </p:nvSpPr>
        <p:spPr>
          <a:xfrm>
            <a:off x="1123350" y="3516925"/>
            <a:ext cx="6897300" cy="4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Unsupervised Machine Learning</a:t>
            </a:r>
            <a:endParaRPr dirty="0"/>
          </a:p>
        </p:txBody>
      </p:sp>
      <p:pic>
        <p:nvPicPr>
          <p:cNvPr id="2" name="Picture 1" descr="A group of dragons flying&#10;&#10;Description automatically generated">
            <a:extLst>
              <a:ext uri="{FF2B5EF4-FFF2-40B4-BE49-F238E27FC236}">
                <a16:creationId xmlns:a16="http://schemas.microsoft.com/office/drawing/2014/main" id="{EBA2D706-6E0A-3C3E-EB28-1AD281A23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248" y="3057469"/>
            <a:ext cx="3939279" cy="197228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ADA-C9DB-140F-AC43-344D22E0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What is </a:t>
            </a:r>
            <a:r>
              <a:rPr lang="en-US" dirty="0" err="1"/>
              <a:t>Uns</a:t>
            </a:r>
            <a:r>
              <a:rPr lang="en-JP"/>
              <a:t>upervised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C6291-78A8-B21C-6F13-E163A17BA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JP"/>
              <a:t>Machine Learning algorithm</a:t>
            </a:r>
            <a:r>
              <a:rPr lang="en-US" dirty="0"/>
              <a:t>s</a:t>
            </a:r>
            <a:r>
              <a:rPr lang="en-JP"/>
              <a:t> </a:t>
            </a:r>
            <a:r>
              <a:rPr lang="en-US" dirty="0"/>
              <a:t>that are </a:t>
            </a:r>
            <a:r>
              <a:rPr lang="en-US" u="sng" dirty="0"/>
              <a:t>NOT</a:t>
            </a:r>
            <a:r>
              <a:rPr lang="en-US" dirty="0"/>
              <a:t> given information about what the data is. </a:t>
            </a:r>
          </a:p>
          <a:p>
            <a:r>
              <a:rPr lang="en-US" dirty="0"/>
              <a:t>No labels are given in the dataset</a:t>
            </a:r>
          </a:p>
          <a:p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JP"/>
              <a:t>Two main types of </a:t>
            </a:r>
            <a:r>
              <a:rPr lang="en-US" dirty="0"/>
              <a:t>un</a:t>
            </a:r>
            <a:r>
              <a:rPr lang="en-JP"/>
              <a:t>supervised learning:</a:t>
            </a:r>
          </a:p>
          <a:p>
            <a:r>
              <a:rPr lang="en-US" dirty="0"/>
              <a:t>D</a:t>
            </a:r>
            <a:r>
              <a:rPr lang="en-JP"/>
              <a:t>imensionality </a:t>
            </a:r>
            <a:r>
              <a:rPr lang="en-US" dirty="0"/>
              <a:t>R</a:t>
            </a:r>
            <a:r>
              <a:rPr lang="en-JP"/>
              <a:t>eduction</a:t>
            </a:r>
            <a:r>
              <a:rPr lang="en-US" dirty="0"/>
              <a:t>: Reduce the number of features in the feature space</a:t>
            </a:r>
          </a:p>
          <a:p>
            <a:r>
              <a:rPr lang="en-JP"/>
              <a:t>Clustering</a:t>
            </a:r>
            <a:r>
              <a:rPr lang="en-US" dirty="0"/>
              <a:t>: Grouping entries in the dataset into sets that have similar features.</a:t>
            </a:r>
          </a:p>
          <a:p>
            <a:r>
              <a:rPr lang="en-US" dirty="0"/>
              <a:t>D</a:t>
            </a:r>
            <a:r>
              <a:rPr lang="en-JP"/>
              <a:t>ensity </a:t>
            </a:r>
            <a:r>
              <a:rPr lang="en-US" dirty="0"/>
              <a:t>E</a:t>
            </a:r>
            <a:r>
              <a:rPr lang="en-JP"/>
              <a:t>stimation</a:t>
            </a:r>
            <a:r>
              <a:rPr lang="en-US" dirty="0"/>
              <a:t>: Create a probability density function that reflects the data given.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It is very common to use unsupervised and supervised learning algorithms together, where unsupervised learning algorithms simplifies the dataset’s feature space before being processed further by a supervised learning algorithm. 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Today, we are going to focus on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959700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ADA-C9DB-140F-AC43-344D22E0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C6291-78A8-B21C-6F13-E163A17BA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237083"/>
            <a:ext cx="8004113" cy="3366300"/>
          </a:xfrm>
        </p:spPr>
        <p:txBody>
          <a:bodyPr/>
          <a:lstStyle/>
          <a:p>
            <a:r>
              <a:rPr lang="en-US" dirty="0"/>
              <a:t>This algorithm is designed to </a:t>
            </a:r>
            <a:r>
              <a:rPr lang="en-US" dirty="0" err="1">
                <a:solidFill>
                  <a:schemeClr val="bg1"/>
                </a:solidFill>
              </a:rPr>
              <a:t>maximise</a:t>
            </a:r>
            <a:r>
              <a:rPr lang="en-US" dirty="0">
                <a:solidFill>
                  <a:schemeClr val="bg1"/>
                </a:solidFill>
              </a:rPr>
              <a:t> the variance between points in your dataset (i.e. separate all the distinguishable points in the dataset as much as possible, while not separating the similar data points too much).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 can also be used to reduce the number of dimensions in your feature space. I.e. reduce to 2 dimensions representing the greatest variance and second greatest variance axis for your dataset.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JP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F9481-02FF-2435-2A38-D7D6630893AD}"/>
              </a:ext>
            </a:extLst>
          </p:cNvPr>
          <p:cNvSpPr txBox="1"/>
          <p:nvPr/>
        </p:nvSpPr>
        <p:spPr>
          <a:xfrm>
            <a:off x="1680882" y="5311588"/>
            <a:ext cx="800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/blog/2022/03/learn-about-principal-component-analysis-in-details/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FE99BBE-0DD0-011A-D948-0D6068931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74" y="2571750"/>
            <a:ext cx="5355451" cy="212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82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0" name="Google Shape;2180;p50"/>
          <p:cNvGrpSpPr/>
          <p:nvPr/>
        </p:nvGrpSpPr>
        <p:grpSpPr>
          <a:xfrm>
            <a:off x="1123325" y="1089000"/>
            <a:ext cx="6897300" cy="2747400"/>
            <a:chOff x="1123325" y="1089000"/>
            <a:chExt cx="6897300" cy="2747400"/>
          </a:xfrm>
        </p:grpSpPr>
        <p:sp>
          <p:nvSpPr>
            <p:cNvPr id="2181" name="Google Shape;2181;p50"/>
            <p:cNvSpPr/>
            <p:nvPr/>
          </p:nvSpPr>
          <p:spPr>
            <a:xfrm>
              <a:off x="1123325" y="1089000"/>
              <a:ext cx="6897300" cy="2747400"/>
            </a:xfrm>
            <a:prstGeom prst="rect">
              <a:avLst/>
            </a:prstGeom>
            <a:solidFill>
              <a:srgbClr val="7C7C7C">
                <a:alpha val="263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0"/>
            <p:cNvSpPr/>
            <p:nvPr/>
          </p:nvSpPr>
          <p:spPr>
            <a:xfrm>
              <a:off x="1123325" y="1089000"/>
              <a:ext cx="68973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0"/>
            <p:cNvSpPr/>
            <p:nvPr/>
          </p:nvSpPr>
          <p:spPr>
            <a:xfrm>
              <a:off x="12377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0"/>
            <p:cNvSpPr/>
            <p:nvPr/>
          </p:nvSpPr>
          <p:spPr>
            <a:xfrm>
              <a:off x="142120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0"/>
            <p:cNvSpPr/>
            <p:nvPr/>
          </p:nvSpPr>
          <p:spPr>
            <a:xfrm>
              <a:off x="1604650" y="114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6" name="Google Shape;2186;p50"/>
          <p:cNvSpPr txBox="1">
            <a:spLocks noGrp="1"/>
          </p:cNvSpPr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Part 4:</a:t>
            </a:r>
            <a:r>
              <a:rPr lang="en" dirty="0"/>
              <a:t> </a:t>
            </a:r>
            <a:br>
              <a:rPr lang="en" dirty="0"/>
            </a:br>
            <a:r>
              <a:rPr lang="en" sz="4000" dirty="0"/>
              <a:t>Applying ML to     real-world data</a:t>
            </a:r>
            <a:endParaRPr sz="4000" dirty="0"/>
          </a:p>
        </p:txBody>
      </p:sp>
      <p:pic>
        <p:nvPicPr>
          <p:cNvPr id="3" name="Picture 2" descr="A cartoon of a person riding a dragon&#10;&#10;Description automatically generated">
            <a:extLst>
              <a:ext uri="{FF2B5EF4-FFF2-40B4-BE49-F238E27FC236}">
                <a16:creationId xmlns:a16="http://schemas.microsoft.com/office/drawing/2014/main" id="{CE0EAF2F-F829-0D83-7834-43F689CC5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86" y="2576592"/>
            <a:ext cx="2256278" cy="23418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Video 13" descr="Dog Laying On The Floor">
            <a:extLst>
              <a:ext uri="{FF2B5EF4-FFF2-40B4-BE49-F238E27FC236}">
                <a16:creationId xmlns:a16="http://schemas.microsoft.com/office/drawing/2014/main" id="{8E18F883-59C2-12E4-E24A-A81C15090E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2285" y="7"/>
            <a:ext cx="9143999" cy="5143493"/>
          </a:xfrm>
          <a:prstGeom prst="rect">
            <a:avLst/>
          </a:prstGeom>
        </p:spPr>
      </p:pic>
      <p:sp>
        <p:nvSpPr>
          <p:cNvPr id="8" name="Google Shape;1261;p32">
            <a:extLst>
              <a:ext uri="{FF2B5EF4-FFF2-40B4-BE49-F238E27FC236}">
                <a16:creationId xmlns:a16="http://schemas.microsoft.com/office/drawing/2014/main" id="{30DA03A7-F46B-260C-29CD-9E23EADDDA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lang="en-US" sz="4000" dirty="0">
                <a:solidFill>
                  <a:srgbClr val="FFFFFF"/>
                </a:solidFill>
              </a:rPr>
              <a:t>How to Train Your Pet Computer</a:t>
            </a:r>
            <a:br>
              <a:rPr lang="en" dirty="0"/>
            </a:br>
            <a:r>
              <a:rPr lang="en" sz="2000" dirty="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MESA Bootcamp 2023: Raglan</a:t>
            </a:r>
            <a:endParaRPr sz="2000" dirty="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  <p:extLst>
      <p:ext uri="{BB962C8B-B14F-4D97-AF65-F5344CB8AC3E}">
        <p14:creationId xmlns:p14="http://schemas.microsoft.com/office/powerpoint/2010/main" val="77112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ADA-C9DB-140F-AC43-344D22E0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Predicting Wine Quality based on Chemical Data</a:t>
            </a:r>
            <a:endParaRPr lang="en-JP" sz="2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C6291-78A8-B21C-6F13-E163A17BA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We are going to use the skills we have learnt during this tutorial to a real world scenario: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Background: A wine company has hired you to understand what qualities of red and white wines are important to creating high quality wine.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Aim: Use machine learning to predict the quality of red and white wines.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Dataset: You have been given two CSV files that contain various chemical and other data about the red and white wines sampled, as well as the quality of the wines.</a:t>
            </a:r>
          </a:p>
          <a:p>
            <a:r>
              <a:rPr lang="en-US" dirty="0"/>
              <a:t>This data includes the acidity of the wine, critic acid, sugars, alcohol levels, and more about the wine. These are your </a:t>
            </a:r>
            <a:r>
              <a:rPr lang="en-US" b="1" u="sng" dirty="0"/>
              <a:t>feature vectors</a:t>
            </a:r>
            <a:r>
              <a:rPr lang="en-US" dirty="0"/>
              <a:t>. </a:t>
            </a:r>
          </a:p>
          <a:p>
            <a:r>
              <a:rPr lang="en-US" dirty="0"/>
              <a:t>The quality of the wine can be considered as the </a:t>
            </a:r>
            <a:r>
              <a:rPr lang="en-US" b="1" u="sng" dirty="0"/>
              <a:t>labels or targets </a:t>
            </a:r>
            <a:r>
              <a:rPr lang="en-US" dirty="0"/>
              <a:t>of your dataset. </a:t>
            </a:r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99936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56DF-BEC3-39B5-CF05-FE9D3AD4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Several Goals of this Part of the Tutorial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D1F3E-9C54-0EEE-6101-76A4515AB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There are several things to think about as you use your machine learning skills to predict the quality of wines:</a:t>
            </a:r>
          </a:p>
          <a:p>
            <a:pPr marL="139700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Descriptors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Reuse your code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What do I do if I can't do something? Google it!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Read the Documentation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Play!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35"/>
          <p:cNvSpPr txBox="1">
            <a:spLocks noGrp="1"/>
          </p:cNvSpPr>
          <p:nvPr>
            <p:ph type="title" idx="2"/>
          </p:nvPr>
        </p:nvSpPr>
        <p:spPr>
          <a:xfrm>
            <a:off x="1070575" y="0"/>
            <a:ext cx="7002900" cy="51434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1332" name="Google Shape;1332;p35"/>
          <p:cNvSpPr txBox="1">
            <a:spLocks noGrp="1"/>
          </p:cNvSpPr>
          <p:nvPr>
            <p:ph type="title"/>
          </p:nvPr>
        </p:nvSpPr>
        <p:spPr>
          <a:xfrm>
            <a:off x="7790225" y="324675"/>
            <a:ext cx="6339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artoon character of a dragon&#10;&#10;Description automatically generated">
            <a:extLst>
              <a:ext uri="{FF2B5EF4-FFF2-40B4-BE49-F238E27FC236}">
                <a16:creationId xmlns:a16="http://schemas.microsoft.com/office/drawing/2014/main" id="{3CCECC27-7A5F-E8BB-8EC1-8097422B2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695" y="3659369"/>
            <a:ext cx="2374610" cy="148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39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5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364AD-EC68-68DB-D74D-58AEDC91A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 aways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0C256-566E-282C-86C5-9A22C4F7C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79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160C52-DF37-C81C-1660-08308BC21CB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508FB72A-AC70-90E1-8664-9E1A6FFB6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2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267;p33">
            <a:extLst>
              <a:ext uri="{FF2B5EF4-FFF2-40B4-BE49-F238E27FC236}">
                <a16:creationId xmlns:a16="http://schemas.microsoft.com/office/drawing/2014/main" id="{93838FAA-8FC8-A55B-D5D2-3040D9FB7B51}"/>
              </a:ext>
            </a:extLst>
          </p:cNvPr>
          <p:cNvSpPr txBox="1">
            <a:spLocks/>
          </p:cNvSpPr>
          <p:nvPr/>
        </p:nvSpPr>
        <p:spPr>
          <a:xfrm>
            <a:off x="375248" y="540000"/>
            <a:ext cx="8397815" cy="564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1600" b="0" i="0" u="none" strike="noStrike" cap="none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l"/>
            <a:endParaRPr lang="en-GB" sz="2800" dirty="0"/>
          </a:p>
        </p:txBody>
      </p:sp>
      <p:grpSp>
        <p:nvGrpSpPr>
          <p:cNvPr id="1273" name="Google Shape;1273;p34"/>
          <p:cNvGrpSpPr/>
          <p:nvPr/>
        </p:nvGrpSpPr>
        <p:grpSpPr>
          <a:xfrm>
            <a:off x="3403800" y="2920727"/>
            <a:ext cx="2336400" cy="1392300"/>
            <a:chOff x="3403800" y="2937200"/>
            <a:chExt cx="2336400" cy="1392300"/>
          </a:xfrm>
        </p:grpSpPr>
        <p:sp>
          <p:nvSpPr>
            <p:cNvPr id="1274" name="Google Shape;1274;p34"/>
            <p:cNvSpPr/>
            <p:nvPr/>
          </p:nvSpPr>
          <p:spPr>
            <a:xfrm>
              <a:off x="3403800" y="2937200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3403800" y="2937200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3518225" y="29961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3701675" y="29961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3885125" y="29961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34"/>
          <p:cNvGrpSpPr/>
          <p:nvPr/>
        </p:nvGrpSpPr>
        <p:grpSpPr>
          <a:xfrm>
            <a:off x="6087600" y="2920727"/>
            <a:ext cx="2336400" cy="1392300"/>
            <a:chOff x="6087600" y="3013400"/>
            <a:chExt cx="2336400" cy="1392300"/>
          </a:xfrm>
        </p:grpSpPr>
        <p:sp>
          <p:nvSpPr>
            <p:cNvPr id="1280" name="Google Shape;1280;p34"/>
            <p:cNvSpPr/>
            <p:nvPr/>
          </p:nvSpPr>
          <p:spPr>
            <a:xfrm>
              <a:off x="6087600" y="3013400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087600" y="3013400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2020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38547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5689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1" name="Google Shape;1291;p34"/>
          <p:cNvGrpSpPr/>
          <p:nvPr/>
        </p:nvGrpSpPr>
        <p:grpSpPr>
          <a:xfrm>
            <a:off x="720000" y="2920727"/>
            <a:ext cx="2336400" cy="1392300"/>
            <a:chOff x="720000" y="3013400"/>
            <a:chExt cx="2336400" cy="1392300"/>
          </a:xfrm>
        </p:grpSpPr>
        <p:sp>
          <p:nvSpPr>
            <p:cNvPr id="1292" name="Google Shape;1292;p34"/>
            <p:cNvSpPr/>
            <p:nvPr/>
          </p:nvSpPr>
          <p:spPr>
            <a:xfrm>
              <a:off x="720000" y="3013400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000" y="3013400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44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101787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12013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5" name="Google Shape;1315;p34"/>
          <p:cNvSpPr txBox="1">
            <a:spLocks noGrp="1"/>
          </p:cNvSpPr>
          <p:nvPr>
            <p:ph type="title" idx="9"/>
          </p:nvPr>
        </p:nvSpPr>
        <p:spPr>
          <a:xfrm>
            <a:off x="720000" y="313860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 ML</a:t>
            </a:r>
            <a:endParaRPr dirty="0"/>
          </a:p>
        </p:txBody>
      </p:sp>
      <p:sp>
        <p:nvSpPr>
          <p:cNvPr id="1316" name="Google Shape;1316;p34"/>
          <p:cNvSpPr txBox="1">
            <a:spLocks noGrp="1"/>
          </p:cNvSpPr>
          <p:nvPr>
            <p:ph type="subTitle" idx="14"/>
          </p:nvPr>
        </p:nvSpPr>
        <p:spPr>
          <a:xfrm>
            <a:off x="720000" y="3666327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Learn some fundamental concepts about Machine Learning</a:t>
            </a:r>
            <a:endParaRPr sz="1200" dirty="0"/>
          </a:p>
        </p:txBody>
      </p:sp>
      <p:sp>
        <p:nvSpPr>
          <p:cNvPr id="1317" name="Google Shape;1317;p34"/>
          <p:cNvSpPr txBox="1">
            <a:spLocks noGrp="1"/>
          </p:cNvSpPr>
          <p:nvPr>
            <p:ph type="title" idx="15"/>
          </p:nvPr>
        </p:nvSpPr>
        <p:spPr>
          <a:xfrm>
            <a:off x="3403800" y="313860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Scikit-Learn</a:t>
            </a:r>
            <a:endParaRPr dirty="0"/>
          </a:p>
        </p:txBody>
      </p:sp>
      <p:sp>
        <p:nvSpPr>
          <p:cNvPr id="1318" name="Google Shape;1318;p34"/>
          <p:cNvSpPr txBox="1">
            <a:spLocks noGrp="1"/>
          </p:cNvSpPr>
          <p:nvPr>
            <p:ph type="subTitle" idx="17"/>
          </p:nvPr>
        </p:nvSpPr>
        <p:spPr>
          <a:xfrm>
            <a:off x="3403800" y="3666327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Get some hands on experience with Machine Learning using Scikit-Learn</a:t>
            </a:r>
            <a:endParaRPr sz="1200" dirty="0"/>
          </a:p>
        </p:txBody>
      </p:sp>
      <p:sp>
        <p:nvSpPr>
          <p:cNvPr id="1319" name="Google Shape;1319;p34"/>
          <p:cNvSpPr txBox="1">
            <a:spLocks noGrp="1"/>
          </p:cNvSpPr>
          <p:nvPr>
            <p:ph type="title" idx="18"/>
          </p:nvPr>
        </p:nvSpPr>
        <p:spPr>
          <a:xfrm>
            <a:off x="6087600" y="313860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</a:t>
            </a:r>
            <a:endParaRPr dirty="0"/>
          </a:p>
        </p:txBody>
      </p:sp>
      <p:sp>
        <p:nvSpPr>
          <p:cNvPr id="1320" name="Google Shape;1320;p34"/>
          <p:cNvSpPr txBox="1">
            <a:spLocks noGrp="1"/>
          </p:cNvSpPr>
          <p:nvPr>
            <p:ph type="subTitle" idx="20"/>
          </p:nvPr>
        </p:nvSpPr>
        <p:spPr>
          <a:xfrm>
            <a:off x="6087600" y="3666327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Apply our new skills to a        real-world application</a:t>
            </a:r>
            <a:endParaRPr sz="1200" dirty="0"/>
          </a:p>
        </p:txBody>
      </p:sp>
      <p:sp>
        <p:nvSpPr>
          <p:cNvPr id="1324" name="Google Shape;1324;p34"/>
          <p:cNvSpPr txBox="1">
            <a:spLocks noGrp="1"/>
          </p:cNvSpPr>
          <p:nvPr>
            <p:ph type="title" idx="13"/>
          </p:nvPr>
        </p:nvSpPr>
        <p:spPr>
          <a:xfrm>
            <a:off x="1781100" y="2920727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325" name="Google Shape;1325;p34"/>
          <p:cNvSpPr txBox="1">
            <a:spLocks noGrp="1"/>
          </p:cNvSpPr>
          <p:nvPr>
            <p:ph type="title" idx="16"/>
          </p:nvPr>
        </p:nvSpPr>
        <p:spPr>
          <a:xfrm>
            <a:off x="4464900" y="2920727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1326" name="Google Shape;1326;p34"/>
          <p:cNvSpPr txBox="1">
            <a:spLocks noGrp="1"/>
          </p:cNvSpPr>
          <p:nvPr>
            <p:ph type="title" idx="19"/>
          </p:nvPr>
        </p:nvSpPr>
        <p:spPr>
          <a:xfrm>
            <a:off x="7148700" y="2920727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40" name="Google Shape;1267;p33">
            <a:extLst>
              <a:ext uri="{FF2B5EF4-FFF2-40B4-BE49-F238E27FC236}">
                <a16:creationId xmlns:a16="http://schemas.microsoft.com/office/drawing/2014/main" id="{99474EF6-96B0-5C51-266A-07BA104042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2"/>
                </a:solidFill>
              </a:rPr>
              <a:t>Goals of Today’s Workshop</a:t>
            </a:r>
            <a:endParaRPr sz="2800" dirty="0"/>
          </a:p>
        </p:txBody>
      </p:sp>
      <p:sp>
        <p:nvSpPr>
          <p:cNvPr id="4" name="Google Shape;1316;p34">
            <a:extLst>
              <a:ext uri="{FF2B5EF4-FFF2-40B4-BE49-F238E27FC236}">
                <a16:creationId xmlns:a16="http://schemas.microsoft.com/office/drawing/2014/main" id="{1BE7DF57-653C-6808-E40A-A4D210ABD09F}"/>
              </a:ext>
            </a:extLst>
          </p:cNvPr>
          <p:cNvSpPr txBox="1">
            <a:spLocks/>
          </p:cNvSpPr>
          <p:nvPr/>
        </p:nvSpPr>
        <p:spPr>
          <a:xfrm>
            <a:off x="1395167" y="1459076"/>
            <a:ext cx="7028833" cy="87681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en-NZ" sz="1500" b="1" dirty="0"/>
              <a:t>Main Goals</a:t>
            </a:r>
            <a:r>
              <a:rPr lang="en-NZ" sz="1500" dirty="0"/>
              <a:t>: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NZ" sz="1500" dirty="0"/>
              <a:t>Gain some hands-on experience in machine learning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NZ" sz="1500" dirty="0"/>
              <a:t>Understand what you do when you are designing a ML program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NZ" sz="1500" dirty="0"/>
              <a:t>Giving you somewhere to start to learn more on your own after bootcamp.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Outline of this Workshop</a:t>
            </a:r>
            <a:endParaRPr dirty="0"/>
          </a:p>
        </p:txBody>
      </p:sp>
      <p:sp>
        <p:nvSpPr>
          <p:cNvPr id="1268" name="Google Shape;1268;p33"/>
          <p:cNvSpPr txBox="1">
            <a:spLocks noGrp="1"/>
          </p:cNvSpPr>
          <p:nvPr>
            <p:ph type="body" idx="1"/>
          </p:nvPr>
        </p:nvSpPr>
        <p:spPr>
          <a:xfrm>
            <a:off x="720000" y="1161667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400" dirty="0"/>
              <a:t>12:00pm – 1:30pm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r>
              <a:rPr lang="en-US" sz="1400" dirty="0"/>
              <a:t>	Part 1: General Introduction to Machine Learning</a:t>
            </a:r>
          </a:p>
          <a:p>
            <a:pPr marL="0" indent="0">
              <a:buNone/>
            </a:pPr>
            <a:r>
              <a:rPr lang="en-US" sz="1400" dirty="0"/>
              <a:t>	Part 2: Supervised Learning</a:t>
            </a:r>
          </a:p>
          <a:p>
            <a:pPr marL="0" indent="0">
              <a:buNone/>
            </a:pPr>
            <a:r>
              <a:rPr lang="en-US" sz="1400" dirty="0"/>
              <a:t>	Part 3: Unsupervised Learning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1:30pm – 2:00 pm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	Break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2:00pm – 3:30pm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	Part 3: Unsupervised Learning (Continued)</a:t>
            </a:r>
          </a:p>
          <a:p>
            <a:pPr marL="0" indent="0">
              <a:buNone/>
            </a:pPr>
            <a:r>
              <a:rPr lang="en-US" sz="1400" dirty="0"/>
              <a:t>	Part 4: </a:t>
            </a:r>
            <a:r>
              <a:rPr lang="en" sz="1400" dirty="0"/>
              <a:t>Applying ML to real-world data</a:t>
            </a:r>
            <a:endParaRPr lang="en-US" sz="1400" dirty="0"/>
          </a:p>
        </p:txBody>
      </p:sp>
      <p:pic>
        <p:nvPicPr>
          <p:cNvPr id="3" name="Picture 2" descr="A cartoon character of a viking&#10;&#10;Description automatically generated">
            <a:extLst>
              <a:ext uri="{FF2B5EF4-FFF2-40B4-BE49-F238E27FC236}">
                <a16:creationId xmlns:a16="http://schemas.microsoft.com/office/drawing/2014/main" id="{DD9E21FD-0720-D61F-0B1C-26A1AA22C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747" y="1129565"/>
            <a:ext cx="3005553" cy="36157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35"/>
          <p:cNvSpPr txBox="1">
            <a:spLocks noGrp="1"/>
          </p:cNvSpPr>
          <p:nvPr>
            <p:ph type="title" idx="2"/>
          </p:nvPr>
        </p:nvSpPr>
        <p:spPr>
          <a:xfrm>
            <a:off x="1070575" y="1506071"/>
            <a:ext cx="7002900" cy="13794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1: INTRODUCTION</a:t>
            </a:r>
            <a:endParaRPr dirty="0"/>
          </a:p>
        </p:txBody>
      </p:sp>
      <p:sp>
        <p:nvSpPr>
          <p:cNvPr id="1333" name="Google Shape;1333;p35"/>
          <p:cNvSpPr txBox="1">
            <a:spLocks noGrp="1"/>
          </p:cNvSpPr>
          <p:nvPr>
            <p:ph type="subTitle" idx="1"/>
          </p:nvPr>
        </p:nvSpPr>
        <p:spPr>
          <a:xfrm>
            <a:off x="2391925" y="2817825"/>
            <a:ext cx="43602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What is Machine Learning?</a:t>
            </a:r>
            <a:endParaRPr dirty="0"/>
          </a:p>
        </p:txBody>
      </p:sp>
      <p:pic>
        <p:nvPicPr>
          <p:cNvPr id="3" name="Picture 2" descr="A cartoon of a dragon&#10;&#10;Description automatically generated">
            <a:extLst>
              <a:ext uri="{FF2B5EF4-FFF2-40B4-BE49-F238E27FC236}">
                <a16:creationId xmlns:a16="http://schemas.microsoft.com/office/drawing/2014/main" id="{FE897567-418D-3713-CF75-C20F1CDB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00" y="-159461"/>
            <a:ext cx="3175000" cy="3175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What is Machine Learning?</a:t>
            </a:r>
            <a:endParaRPr dirty="0"/>
          </a:p>
        </p:txBody>
      </p:sp>
      <p:sp>
        <p:nvSpPr>
          <p:cNvPr id="1268" name="Google Shape;1268;p33"/>
          <p:cNvSpPr txBox="1">
            <a:spLocks noGrp="1"/>
          </p:cNvSpPr>
          <p:nvPr>
            <p:ph type="body" idx="1"/>
          </p:nvPr>
        </p:nvSpPr>
        <p:spPr>
          <a:xfrm>
            <a:off x="0" y="4877568"/>
            <a:ext cx="7704000" cy="322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Reference: https://</a:t>
            </a:r>
            <a:r>
              <a:rPr lang="en-US" dirty="0" err="1"/>
              <a:t>towardsdatascience.com</a:t>
            </a:r>
            <a:r>
              <a:rPr lang="en-US" dirty="0"/>
              <a:t>/linear-regression-explained-1b36f97b7572</a:t>
            </a:r>
          </a:p>
        </p:txBody>
      </p:sp>
      <p:sp>
        <p:nvSpPr>
          <p:cNvPr id="23" name="Google Shape;1268;p33">
            <a:extLst>
              <a:ext uri="{FF2B5EF4-FFF2-40B4-BE49-F238E27FC236}">
                <a16:creationId xmlns:a16="http://schemas.microsoft.com/office/drawing/2014/main" id="{8DF1DB0E-013A-1272-1375-458E8DE3D2D2}"/>
              </a:ext>
            </a:extLst>
          </p:cNvPr>
          <p:cNvSpPr txBox="1">
            <a:spLocks/>
          </p:cNvSpPr>
          <p:nvPr/>
        </p:nvSpPr>
        <p:spPr>
          <a:xfrm>
            <a:off x="872400" y="1264791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Anaheim"/>
              <a:buNone/>
            </a:pPr>
            <a:r>
              <a:rPr lang="en-US" dirty="0"/>
              <a:t>It’s a lot of things:</a:t>
            </a:r>
          </a:p>
          <a:p>
            <a:pPr marL="171450" indent="-171450"/>
            <a:r>
              <a:rPr lang="en-US" dirty="0"/>
              <a:t>Fundamentally statistics, with a bit extra:</a:t>
            </a:r>
          </a:p>
          <a:p>
            <a:pPr marL="171450" indent="-171450"/>
            <a:r>
              <a:rPr lang="en-US" sz="1050" dirty="0"/>
              <a:t>Machine learning is about finding generalizable predictive patterns</a:t>
            </a:r>
            <a:r>
              <a:rPr lang="en-US" dirty="0"/>
              <a:t> in systems using past data about the system.</a:t>
            </a:r>
          </a:p>
          <a:p>
            <a:pPr marL="171450" indent="-171450"/>
            <a:r>
              <a:rPr lang="en-US" dirty="0"/>
              <a:t>Based on statistics, mathematics, information theory, natural science, and so much more! </a:t>
            </a:r>
          </a:p>
          <a:p>
            <a:pPr marL="0" indent="0">
              <a:buFont typeface="Anaheim"/>
              <a:buNone/>
            </a:pPr>
            <a:endParaRPr lang="en-US" dirty="0"/>
          </a:p>
          <a:p>
            <a:pPr marL="0" indent="0">
              <a:buFont typeface="Anaheim"/>
              <a:buNone/>
            </a:pPr>
            <a:r>
              <a:rPr lang="en-US" dirty="0"/>
              <a:t>Example of machine learning you have all done, plotting data!</a:t>
            </a:r>
          </a:p>
          <a:p>
            <a:pPr marL="171450" indent="-171450"/>
            <a:r>
              <a:rPr lang="en-US" dirty="0"/>
              <a:t>In machine learning, this is called regression.</a:t>
            </a:r>
          </a:p>
          <a:p>
            <a:pPr marL="171450" indent="-171450"/>
            <a:r>
              <a:rPr lang="en-US" dirty="0"/>
              <a:t>In linear regression, we plot a linear line of best fit to                                                                                            understand data and predict the dependent variable (y)                                                                                                  based on a given independent variable (x). </a:t>
            </a:r>
          </a:p>
          <a:p>
            <a:pPr marL="171450" indent="-171450"/>
            <a:endParaRPr lang="en-US" dirty="0"/>
          </a:p>
          <a:p>
            <a:pPr marL="0" indent="0">
              <a:buNone/>
            </a:pPr>
            <a:r>
              <a:rPr lang="en-US" dirty="0"/>
              <a:t>The new machine learning algorithms we will learn today deal                                                                                                   with data that contain trends that can not be easily predicted                                                                                                             using regression methods. </a:t>
            </a:r>
          </a:p>
        </p:txBody>
      </p:sp>
      <p:sp>
        <p:nvSpPr>
          <p:cNvPr id="3" name="Google Shape;1292;p34">
            <a:extLst>
              <a:ext uri="{FF2B5EF4-FFF2-40B4-BE49-F238E27FC236}">
                <a16:creationId xmlns:a16="http://schemas.microsoft.com/office/drawing/2014/main" id="{9700CD9B-981C-651A-F8BD-0B119720EEA3}"/>
              </a:ext>
            </a:extLst>
          </p:cNvPr>
          <p:cNvSpPr/>
          <p:nvPr/>
        </p:nvSpPr>
        <p:spPr>
          <a:xfrm>
            <a:off x="5392394" y="2243724"/>
            <a:ext cx="3184003" cy="1312321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93;p34">
            <a:extLst>
              <a:ext uri="{FF2B5EF4-FFF2-40B4-BE49-F238E27FC236}">
                <a16:creationId xmlns:a16="http://schemas.microsoft.com/office/drawing/2014/main" id="{E0AFBE69-9D79-B285-FAD1-DD355621198C}"/>
              </a:ext>
            </a:extLst>
          </p:cNvPr>
          <p:cNvSpPr/>
          <p:nvPr/>
        </p:nvSpPr>
        <p:spPr>
          <a:xfrm>
            <a:off x="5392395" y="2243413"/>
            <a:ext cx="3184004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94;p34">
            <a:extLst>
              <a:ext uri="{FF2B5EF4-FFF2-40B4-BE49-F238E27FC236}">
                <a16:creationId xmlns:a16="http://schemas.microsoft.com/office/drawing/2014/main" id="{FC6A9E77-5AFF-9D40-3952-03259457B60A}"/>
              </a:ext>
            </a:extLst>
          </p:cNvPr>
          <p:cNvSpPr/>
          <p:nvPr/>
        </p:nvSpPr>
        <p:spPr>
          <a:xfrm>
            <a:off x="5506820" y="2302649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95;p34">
            <a:extLst>
              <a:ext uri="{FF2B5EF4-FFF2-40B4-BE49-F238E27FC236}">
                <a16:creationId xmlns:a16="http://schemas.microsoft.com/office/drawing/2014/main" id="{DB869766-DD92-1F01-E2BB-492E9DA7073D}"/>
              </a:ext>
            </a:extLst>
          </p:cNvPr>
          <p:cNvSpPr/>
          <p:nvPr/>
        </p:nvSpPr>
        <p:spPr>
          <a:xfrm>
            <a:off x="5690270" y="2302649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96;p34">
            <a:extLst>
              <a:ext uri="{FF2B5EF4-FFF2-40B4-BE49-F238E27FC236}">
                <a16:creationId xmlns:a16="http://schemas.microsoft.com/office/drawing/2014/main" id="{8D1797B6-5F67-C452-33C3-1DB19538FEA1}"/>
              </a:ext>
            </a:extLst>
          </p:cNvPr>
          <p:cNvSpPr/>
          <p:nvPr/>
        </p:nvSpPr>
        <p:spPr>
          <a:xfrm>
            <a:off x="5873720" y="2302649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Linear Regression Explained. A High Level Overview of Linear… | by Jason  Wong | Towards Data Science">
            <a:extLst>
              <a:ext uri="{FF2B5EF4-FFF2-40B4-BE49-F238E27FC236}">
                <a16:creationId xmlns:a16="http://schemas.microsoft.com/office/drawing/2014/main" id="{1E92498B-EBC6-0FA2-7615-420B0CA87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396" y="2468190"/>
            <a:ext cx="3184004" cy="2204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267;p33">
            <a:extLst>
              <a:ext uri="{FF2B5EF4-FFF2-40B4-BE49-F238E27FC236}">
                <a16:creationId xmlns:a16="http://schemas.microsoft.com/office/drawing/2014/main" id="{775402D2-53B8-E1F0-E929-33C13209891F}"/>
              </a:ext>
            </a:extLst>
          </p:cNvPr>
          <p:cNvSpPr txBox="1">
            <a:spLocks noChangeAspect="1"/>
          </p:cNvSpPr>
          <p:nvPr/>
        </p:nvSpPr>
        <p:spPr>
          <a:xfrm>
            <a:off x="5392395" y="2243414"/>
            <a:ext cx="3184004" cy="242955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8" name="Google Shape;1268;p33">
            <a:extLst>
              <a:ext uri="{FF2B5EF4-FFF2-40B4-BE49-F238E27FC236}">
                <a16:creationId xmlns:a16="http://schemas.microsoft.com/office/drawing/2014/main" id="{608335DC-AB03-13F5-46BD-76C93B28440F}"/>
              </a:ext>
            </a:extLst>
          </p:cNvPr>
          <p:cNvSpPr txBox="1">
            <a:spLocks/>
          </p:cNvSpPr>
          <p:nvPr/>
        </p:nvSpPr>
        <p:spPr>
          <a:xfrm>
            <a:off x="5392394" y="2158958"/>
            <a:ext cx="3184003" cy="6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Linear </a:t>
            </a:r>
            <a:r>
              <a:rPr lang="en-US" sz="1050" dirty="0" err="1">
                <a:solidFill>
                  <a:schemeClr val="tx1"/>
                </a:solidFill>
              </a:rPr>
              <a:t>Regression.jpeg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57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293;p34">
            <a:extLst>
              <a:ext uri="{FF2B5EF4-FFF2-40B4-BE49-F238E27FC236}">
                <a16:creationId xmlns:a16="http://schemas.microsoft.com/office/drawing/2014/main" id="{7E426A85-E9C0-5120-A6EB-B2F90FC5DB7B}"/>
              </a:ext>
            </a:extLst>
          </p:cNvPr>
          <p:cNvSpPr/>
          <p:nvPr/>
        </p:nvSpPr>
        <p:spPr>
          <a:xfrm>
            <a:off x="1394664" y="3082255"/>
            <a:ext cx="2702208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93;p34">
            <a:extLst>
              <a:ext uri="{FF2B5EF4-FFF2-40B4-BE49-F238E27FC236}">
                <a16:creationId xmlns:a16="http://schemas.microsoft.com/office/drawing/2014/main" id="{7CC294DC-64EE-1D92-D460-E8E3F086E152}"/>
              </a:ext>
            </a:extLst>
          </p:cNvPr>
          <p:cNvSpPr/>
          <p:nvPr/>
        </p:nvSpPr>
        <p:spPr>
          <a:xfrm>
            <a:off x="5597231" y="2573750"/>
            <a:ext cx="3033432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93;p34">
            <a:extLst>
              <a:ext uri="{FF2B5EF4-FFF2-40B4-BE49-F238E27FC236}">
                <a16:creationId xmlns:a16="http://schemas.microsoft.com/office/drawing/2014/main" id="{50042C6A-DC92-B692-B551-40653162164A}"/>
              </a:ext>
            </a:extLst>
          </p:cNvPr>
          <p:cNvSpPr/>
          <p:nvPr/>
        </p:nvSpPr>
        <p:spPr>
          <a:xfrm>
            <a:off x="5060530" y="1160882"/>
            <a:ext cx="3575842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94;p34">
            <a:extLst>
              <a:ext uri="{FF2B5EF4-FFF2-40B4-BE49-F238E27FC236}">
                <a16:creationId xmlns:a16="http://schemas.microsoft.com/office/drawing/2014/main" id="{B6CCFCAC-BE25-1C8B-AF07-C8476BB4C327}"/>
              </a:ext>
            </a:extLst>
          </p:cNvPr>
          <p:cNvSpPr/>
          <p:nvPr/>
        </p:nvSpPr>
        <p:spPr>
          <a:xfrm>
            <a:off x="5174955" y="1220118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95;p34">
            <a:extLst>
              <a:ext uri="{FF2B5EF4-FFF2-40B4-BE49-F238E27FC236}">
                <a16:creationId xmlns:a16="http://schemas.microsoft.com/office/drawing/2014/main" id="{52876A87-8A4E-5F68-DAFB-B95EA4F2639D}"/>
              </a:ext>
            </a:extLst>
          </p:cNvPr>
          <p:cNvSpPr/>
          <p:nvPr/>
        </p:nvSpPr>
        <p:spPr>
          <a:xfrm>
            <a:off x="5358405" y="1220118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96;p34">
            <a:extLst>
              <a:ext uri="{FF2B5EF4-FFF2-40B4-BE49-F238E27FC236}">
                <a16:creationId xmlns:a16="http://schemas.microsoft.com/office/drawing/2014/main" id="{26A33A67-5F74-BA8F-D682-0188D2F96325}"/>
              </a:ext>
            </a:extLst>
          </p:cNvPr>
          <p:cNvSpPr/>
          <p:nvPr/>
        </p:nvSpPr>
        <p:spPr>
          <a:xfrm>
            <a:off x="5541855" y="1220118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ML has been around for a while</a:t>
            </a:r>
            <a:endParaRPr dirty="0"/>
          </a:p>
        </p:txBody>
      </p:sp>
      <p:sp>
        <p:nvSpPr>
          <p:cNvPr id="1268" name="Google Shape;1268;p33"/>
          <p:cNvSpPr txBox="1">
            <a:spLocks noGrp="1"/>
          </p:cNvSpPr>
          <p:nvPr>
            <p:ph type="body" idx="1"/>
          </p:nvPr>
        </p:nvSpPr>
        <p:spPr>
          <a:xfrm>
            <a:off x="0" y="4877568"/>
            <a:ext cx="7704000" cy="322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Reference: https://</a:t>
            </a:r>
            <a:r>
              <a:rPr lang="en-US" dirty="0" err="1"/>
              <a:t>towardsdatascience.com</a:t>
            </a:r>
            <a:r>
              <a:rPr lang="en-US" dirty="0"/>
              <a:t>/linear-regression-explained-1b36f97b7572</a:t>
            </a:r>
          </a:p>
        </p:txBody>
      </p:sp>
      <p:sp>
        <p:nvSpPr>
          <p:cNvPr id="23" name="Google Shape;1268;p33">
            <a:extLst>
              <a:ext uri="{FF2B5EF4-FFF2-40B4-BE49-F238E27FC236}">
                <a16:creationId xmlns:a16="http://schemas.microsoft.com/office/drawing/2014/main" id="{8DF1DB0E-013A-1272-1375-458E8DE3D2D2}"/>
              </a:ext>
            </a:extLst>
          </p:cNvPr>
          <p:cNvSpPr txBox="1">
            <a:spLocks/>
          </p:cNvSpPr>
          <p:nvPr/>
        </p:nvSpPr>
        <p:spPr>
          <a:xfrm>
            <a:off x="872399" y="1112440"/>
            <a:ext cx="4775365" cy="350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Anaheim"/>
              <a:buNone/>
            </a:pPr>
            <a:r>
              <a:rPr lang="en-US" dirty="0"/>
              <a:t>Three Renaissances of Artificial Intelligence:</a:t>
            </a:r>
          </a:p>
          <a:p>
            <a:pPr marL="171450" indent="-171450"/>
            <a:r>
              <a:rPr lang="en-US" dirty="0"/>
              <a:t>1940’s – 1960’s: Beginning to formulate ideas</a:t>
            </a:r>
          </a:p>
          <a:p>
            <a:pPr marL="628650" lvl="1" indent="-171450"/>
            <a:r>
              <a:rPr lang="en-US" sz="1050" dirty="0"/>
              <a:t>Neural networks had been devised in this time</a:t>
            </a:r>
          </a:p>
          <a:p>
            <a:pPr marL="171450" indent="-171450"/>
            <a:r>
              <a:rPr lang="en-US" dirty="0"/>
              <a:t>1980’s: Computer technology improved </a:t>
            </a:r>
            <a:r>
              <a:rPr lang="en-US" dirty="0">
                <a:sym typeface="Wingdings" pitchFamily="2" charset="2"/>
              </a:rPr>
              <a:t> Microcomputers</a:t>
            </a:r>
            <a:endParaRPr lang="en-US" dirty="0"/>
          </a:p>
          <a:p>
            <a:pPr marL="628650" lvl="1" indent="-171450"/>
            <a:r>
              <a:rPr lang="en-US" sz="1050" dirty="0"/>
              <a:t>Development in ML algorithms</a:t>
            </a:r>
          </a:p>
          <a:p>
            <a:pPr marL="628650" lvl="1" indent="-171450"/>
            <a:r>
              <a:rPr lang="en-US" sz="1050" dirty="0"/>
              <a:t>ML Companies began to form; however, these companies                   could not deliver on their promises.</a:t>
            </a:r>
          </a:p>
          <a:p>
            <a:pPr marL="171450" indent="-171450"/>
            <a:r>
              <a:rPr lang="en-US" dirty="0"/>
              <a:t>2000’s to Today: Scientific method and Statistics implemented</a:t>
            </a:r>
          </a:p>
          <a:p>
            <a:pPr marL="628650" lvl="1" indent="-171450"/>
            <a:r>
              <a:rPr lang="en-US" sz="1050" dirty="0"/>
              <a:t>Allowed ML systems to be rigorously tested and algorithms began to self-correct themselves when things went wrong. </a:t>
            </a:r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500DDBA1-70A5-20D1-D268-FF6EDC55E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530" y="1366246"/>
            <a:ext cx="3575842" cy="989218"/>
          </a:xfrm>
          <a:prstGeom prst="rect">
            <a:avLst/>
          </a:prstGeom>
        </p:spPr>
      </p:pic>
      <p:pic>
        <p:nvPicPr>
          <p:cNvPr id="12" name="Online Media 11" descr="History Channel 1998 : Driverless Car Technology Overview at Carnegie Mellon University">
            <a:hlinkClick r:id="" action="ppaction://media"/>
            <a:extLst>
              <a:ext uri="{FF2B5EF4-FFF2-40B4-BE49-F238E27FC236}">
                <a16:creationId xmlns:a16="http://schemas.microsoft.com/office/drawing/2014/main" id="{3A8BB3A6-1252-C05D-215A-EE1D65218CB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602940" y="2771148"/>
            <a:ext cx="3033432" cy="2275074"/>
          </a:xfrm>
          <a:prstGeom prst="rect">
            <a:avLst/>
          </a:prstGeom>
        </p:spPr>
      </p:pic>
      <p:pic>
        <p:nvPicPr>
          <p:cNvPr id="14" name="Picture 13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D434130A-81E2-47F6-DCE0-556CF3044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664" y="3292049"/>
            <a:ext cx="2702208" cy="1516699"/>
          </a:xfrm>
          <a:prstGeom prst="rect">
            <a:avLst/>
          </a:prstGeom>
        </p:spPr>
      </p:pic>
      <p:sp>
        <p:nvSpPr>
          <p:cNvPr id="10" name="Google Shape;1267;p33">
            <a:extLst>
              <a:ext uri="{FF2B5EF4-FFF2-40B4-BE49-F238E27FC236}">
                <a16:creationId xmlns:a16="http://schemas.microsoft.com/office/drawing/2014/main" id="{06783F3C-BB5C-E8D5-C4F9-57F0AE45A62C}"/>
              </a:ext>
            </a:extLst>
          </p:cNvPr>
          <p:cNvSpPr txBox="1">
            <a:spLocks noChangeAspect="1"/>
          </p:cNvSpPr>
          <p:nvPr/>
        </p:nvSpPr>
        <p:spPr>
          <a:xfrm>
            <a:off x="5060530" y="1357282"/>
            <a:ext cx="3575842" cy="9973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20" name="Google Shape;1267;p33">
            <a:extLst>
              <a:ext uri="{FF2B5EF4-FFF2-40B4-BE49-F238E27FC236}">
                <a16:creationId xmlns:a16="http://schemas.microsoft.com/office/drawing/2014/main" id="{F1C8C187-EA1C-2B25-D97A-306DBED56313}"/>
              </a:ext>
            </a:extLst>
          </p:cNvPr>
          <p:cNvSpPr txBox="1">
            <a:spLocks/>
          </p:cNvSpPr>
          <p:nvPr/>
        </p:nvSpPr>
        <p:spPr>
          <a:xfrm>
            <a:off x="1394664" y="3292049"/>
            <a:ext cx="2702208" cy="15166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22" name="Google Shape;1294;p34">
            <a:extLst>
              <a:ext uri="{FF2B5EF4-FFF2-40B4-BE49-F238E27FC236}">
                <a16:creationId xmlns:a16="http://schemas.microsoft.com/office/drawing/2014/main" id="{875B16F4-3F91-66E8-1C62-4BD22B38DA01}"/>
              </a:ext>
            </a:extLst>
          </p:cNvPr>
          <p:cNvSpPr/>
          <p:nvPr/>
        </p:nvSpPr>
        <p:spPr>
          <a:xfrm>
            <a:off x="5711656" y="2632986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5;p34">
            <a:extLst>
              <a:ext uri="{FF2B5EF4-FFF2-40B4-BE49-F238E27FC236}">
                <a16:creationId xmlns:a16="http://schemas.microsoft.com/office/drawing/2014/main" id="{B59F465E-5BF3-21CA-40FC-2E3A3F6BB48D}"/>
              </a:ext>
            </a:extLst>
          </p:cNvPr>
          <p:cNvSpPr/>
          <p:nvPr/>
        </p:nvSpPr>
        <p:spPr>
          <a:xfrm>
            <a:off x="5895106" y="2632986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296;p34">
            <a:extLst>
              <a:ext uri="{FF2B5EF4-FFF2-40B4-BE49-F238E27FC236}">
                <a16:creationId xmlns:a16="http://schemas.microsoft.com/office/drawing/2014/main" id="{C57E4347-21F9-0335-D0F3-3257C990A073}"/>
              </a:ext>
            </a:extLst>
          </p:cNvPr>
          <p:cNvSpPr/>
          <p:nvPr/>
        </p:nvSpPr>
        <p:spPr>
          <a:xfrm>
            <a:off x="6078556" y="2632986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94;p34">
            <a:extLst>
              <a:ext uri="{FF2B5EF4-FFF2-40B4-BE49-F238E27FC236}">
                <a16:creationId xmlns:a16="http://schemas.microsoft.com/office/drawing/2014/main" id="{84B5E62D-2DDB-3D90-E6F3-ED159507EA4B}"/>
              </a:ext>
            </a:extLst>
          </p:cNvPr>
          <p:cNvSpPr/>
          <p:nvPr/>
        </p:nvSpPr>
        <p:spPr>
          <a:xfrm>
            <a:off x="1509089" y="3141491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95;p34">
            <a:extLst>
              <a:ext uri="{FF2B5EF4-FFF2-40B4-BE49-F238E27FC236}">
                <a16:creationId xmlns:a16="http://schemas.microsoft.com/office/drawing/2014/main" id="{FA4034ED-961A-C141-3CAD-8E75AFECE5C1}"/>
              </a:ext>
            </a:extLst>
          </p:cNvPr>
          <p:cNvSpPr/>
          <p:nvPr/>
        </p:nvSpPr>
        <p:spPr>
          <a:xfrm>
            <a:off x="1692539" y="3141491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96;p34">
            <a:extLst>
              <a:ext uri="{FF2B5EF4-FFF2-40B4-BE49-F238E27FC236}">
                <a16:creationId xmlns:a16="http://schemas.microsoft.com/office/drawing/2014/main" id="{4C227F0F-48A3-5C89-F37E-734526E24F3C}"/>
              </a:ext>
            </a:extLst>
          </p:cNvPr>
          <p:cNvSpPr/>
          <p:nvPr/>
        </p:nvSpPr>
        <p:spPr>
          <a:xfrm>
            <a:off x="1875989" y="3141491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67;p33">
            <a:extLst>
              <a:ext uri="{FF2B5EF4-FFF2-40B4-BE49-F238E27FC236}">
                <a16:creationId xmlns:a16="http://schemas.microsoft.com/office/drawing/2014/main" id="{66BD068F-1615-3256-2AAA-55A8E1A8F79A}"/>
              </a:ext>
            </a:extLst>
          </p:cNvPr>
          <p:cNvSpPr txBox="1">
            <a:spLocks/>
          </p:cNvSpPr>
          <p:nvPr/>
        </p:nvSpPr>
        <p:spPr>
          <a:xfrm>
            <a:off x="5597231" y="2770324"/>
            <a:ext cx="3033432" cy="227589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33" name="Google Shape;1268;p33">
            <a:extLst>
              <a:ext uri="{FF2B5EF4-FFF2-40B4-BE49-F238E27FC236}">
                <a16:creationId xmlns:a16="http://schemas.microsoft.com/office/drawing/2014/main" id="{903BB34E-85AB-A030-443D-4E7F602AACF3}"/>
              </a:ext>
            </a:extLst>
          </p:cNvPr>
          <p:cNvSpPr txBox="1">
            <a:spLocks/>
          </p:cNvSpPr>
          <p:nvPr/>
        </p:nvSpPr>
        <p:spPr>
          <a:xfrm>
            <a:off x="5060530" y="1085174"/>
            <a:ext cx="3570133" cy="6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AI </a:t>
            </a:r>
            <a:r>
              <a:rPr lang="en-US" sz="1050" dirty="0" err="1">
                <a:solidFill>
                  <a:schemeClr val="tx1"/>
                </a:solidFill>
              </a:rPr>
              <a:t>History.png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4" name="Google Shape;1268;p33">
            <a:extLst>
              <a:ext uri="{FF2B5EF4-FFF2-40B4-BE49-F238E27FC236}">
                <a16:creationId xmlns:a16="http://schemas.microsoft.com/office/drawing/2014/main" id="{AFEA0BC8-8F14-B5F6-DFCD-FF06CA7EBB08}"/>
              </a:ext>
            </a:extLst>
          </p:cNvPr>
          <p:cNvSpPr txBox="1">
            <a:spLocks/>
          </p:cNvSpPr>
          <p:nvPr/>
        </p:nvSpPr>
        <p:spPr>
          <a:xfrm>
            <a:off x="5597231" y="2492109"/>
            <a:ext cx="3044850" cy="65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Self Driving Car 1980’s.mp4</a:t>
            </a:r>
          </a:p>
        </p:txBody>
      </p:sp>
      <p:sp>
        <p:nvSpPr>
          <p:cNvPr id="35" name="Google Shape;1268;p33">
            <a:extLst>
              <a:ext uri="{FF2B5EF4-FFF2-40B4-BE49-F238E27FC236}">
                <a16:creationId xmlns:a16="http://schemas.microsoft.com/office/drawing/2014/main" id="{F075EACB-F17A-4795-88BC-760F9E765881}"/>
              </a:ext>
            </a:extLst>
          </p:cNvPr>
          <p:cNvSpPr txBox="1">
            <a:spLocks/>
          </p:cNvSpPr>
          <p:nvPr/>
        </p:nvSpPr>
        <p:spPr>
          <a:xfrm>
            <a:off x="1911849" y="3011360"/>
            <a:ext cx="2220883" cy="5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Self Driving Car Neural </a:t>
            </a:r>
            <a:r>
              <a:rPr lang="en-US" sz="1050" dirty="0" err="1">
                <a:solidFill>
                  <a:schemeClr val="tx1"/>
                </a:solidFill>
              </a:rPr>
              <a:t>Network.exe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26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293;p34">
            <a:extLst>
              <a:ext uri="{FF2B5EF4-FFF2-40B4-BE49-F238E27FC236}">
                <a16:creationId xmlns:a16="http://schemas.microsoft.com/office/drawing/2014/main" id="{5161F394-974D-2403-2E4B-94D57858EB5F}"/>
              </a:ext>
            </a:extLst>
          </p:cNvPr>
          <p:cNvSpPr/>
          <p:nvPr/>
        </p:nvSpPr>
        <p:spPr>
          <a:xfrm>
            <a:off x="911117" y="3218771"/>
            <a:ext cx="3276027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93;p34">
            <a:extLst>
              <a:ext uri="{FF2B5EF4-FFF2-40B4-BE49-F238E27FC236}">
                <a16:creationId xmlns:a16="http://schemas.microsoft.com/office/drawing/2014/main" id="{87DF5C35-B796-8628-9810-2A8B0332928D}"/>
              </a:ext>
            </a:extLst>
          </p:cNvPr>
          <p:cNvSpPr/>
          <p:nvPr/>
        </p:nvSpPr>
        <p:spPr>
          <a:xfrm>
            <a:off x="6736974" y="3323913"/>
            <a:ext cx="1892299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293;p34">
            <a:extLst>
              <a:ext uri="{FF2B5EF4-FFF2-40B4-BE49-F238E27FC236}">
                <a16:creationId xmlns:a16="http://schemas.microsoft.com/office/drawing/2014/main" id="{C7F2A5AC-29FE-9678-DDA6-E3ACF7AE6B3C}"/>
              </a:ext>
            </a:extLst>
          </p:cNvPr>
          <p:cNvSpPr/>
          <p:nvPr/>
        </p:nvSpPr>
        <p:spPr>
          <a:xfrm>
            <a:off x="5053330" y="3136946"/>
            <a:ext cx="1347362" cy="65465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</a:rPr>
              <a:t>So why didn’t we have self driving cars earlier?</a:t>
            </a:r>
            <a:endParaRPr sz="2000" dirty="0"/>
          </a:p>
        </p:txBody>
      </p:sp>
      <p:sp>
        <p:nvSpPr>
          <p:cNvPr id="1268" name="Google Shape;1268;p33"/>
          <p:cNvSpPr txBox="1">
            <a:spLocks noGrp="1"/>
          </p:cNvSpPr>
          <p:nvPr>
            <p:ph type="body" idx="1"/>
          </p:nvPr>
        </p:nvSpPr>
        <p:spPr>
          <a:xfrm>
            <a:off x="0" y="4757765"/>
            <a:ext cx="9144000" cy="477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Reference: </a:t>
            </a:r>
            <a:r>
              <a:rPr lang="en-US" sz="800" dirty="0">
                <a:hlinkClick r:id="rId3"/>
              </a:rPr>
              <a:t>https://towardsdatascience.com/linear-regression-explained-1b36f97b7572</a:t>
            </a:r>
            <a:r>
              <a:rPr lang="en-US" sz="800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              </a:t>
            </a:r>
            <a:r>
              <a:rPr lang="en-US" sz="800" dirty="0">
                <a:hlinkClick r:id="rId4"/>
              </a:rPr>
              <a:t>https://inaccel.com/cpu-gpu-fpga-or-tpu-which-one-to-choose-for-my-machine-learning-training/</a:t>
            </a:r>
            <a:r>
              <a:rPr lang="en-US" sz="800" dirty="0"/>
              <a:t> </a:t>
            </a:r>
          </a:p>
        </p:txBody>
      </p:sp>
      <p:sp>
        <p:nvSpPr>
          <p:cNvPr id="23" name="Google Shape;1268;p33">
            <a:extLst>
              <a:ext uri="{FF2B5EF4-FFF2-40B4-BE49-F238E27FC236}">
                <a16:creationId xmlns:a16="http://schemas.microsoft.com/office/drawing/2014/main" id="{8DF1DB0E-013A-1272-1375-458E8DE3D2D2}"/>
              </a:ext>
            </a:extLst>
          </p:cNvPr>
          <p:cNvSpPr txBox="1">
            <a:spLocks/>
          </p:cNvSpPr>
          <p:nvPr/>
        </p:nvSpPr>
        <p:spPr>
          <a:xfrm>
            <a:off x="872399" y="1040723"/>
            <a:ext cx="4877952" cy="350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dirty="0"/>
              <a:t>Biggest problem: The hardware was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not advanced enough and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in some cases the hardware was not designed specific enough for machine learning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Machine Learning and Artificial Intelligence requires:</a:t>
            </a:r>
          </a:p>
          <a:p>
            <a:pPr marL="171450" indent="-171450"/>
            <a:r>
              <a:rPr lang="en-US" dirty="0"/>
              <a:t>Technologies that are fast.</a:t>
            </a:r>
          </a:p>
          <a:p>
            <a:pPr marL="171450" indent="-171450"/>
            <a:r>
              <a:rPr lang="en-US" dirty="0"/>
              <a:t>Technologies that can hold GBs and TBs of data.</a:t>
            </a:r>
          </a:p>
          <a:p>
            <a:pPr marL="171450" indent="-171450"/>
            <a:endParaRPr lang="en-US" dirty="0"/>
          </a:p>
          <a:p>
            <a:pPr marL="0" indent="0">
              <a:buNone/>
            </a:pPr>
            <a:r>
              <a:rPr lang="en-US" dirty="0"/>
              <a:t>Today there is even more computing power in your phone that in your computer 20 or even 10 years ago.</a:t>
            </a:r>
          </a:p>
        </p:txBody>
      </p:sp>
      <p:pic>
        <p:nvPicPr>
          <p:cNvPr id="1026" name="Picture 2" descr="CPU, GPU, FPGA or TPU: Which one to choose for my Machine Learning  training? – InAccel">
            <a:extLst>
              <a:ext uri="{FF2B5EF4-FFF2-40B4-BE49-F238E27FC236}">
                <a16:creationId xmlns:a16="http://schemas.microsoft.com/office/drawing/2014/main" id="{6C5F7CD6-A9BE-963E-8854-8056053DE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6"/>
          <a:stretch/>
        </p:blipFill>
        <p:spPr bwMode="auto">
          <a:xfrm>
            <a:off x="5901180" y="1186961"/>
            <a:ext cx="2729307" cy="186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VIDIA Tesla A100 Ampere 40 GB Graphics Card - PCIe 4.0 - Dual Slot">
            <a:extLst>
              <a:ext uri="{FF2B5EF4-FFF2-40B4-BE49-F238E27FC236}">
                <a16:creationId xmlns:a16="http://schemas.microsoft.com/office/drawing/2014/main" id="{8CAEF389-D488-C1FB-3437-C4681FEAD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542" y="3323914"/>
            <a:ext cx="1347362" cy="137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nsor Processing Unit (TPU) | Innovation Essence">
            <a:extLst>
              <a:ext uri="{FF2B5EF4-FFF2-40B4-BE49-F238E27FC236}">
                <a16:creationId xmlns:a16="http://schemas.microsoft.com/office/drawing/2014/main" id="{05C6E780-F250-1B6D-8019-1BBC28D9B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87" y="3530350"/>
            <a:ext cx="1892300" cy="10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294;p34">
            <a:extLst>
              <a:ext uri="{FF2B5EF4-FFF2-40B4-BE49-F238E27FC236}">
                <a16:creationId xmlns:a16="http://schemas.microsoft.com/office/drawing/2014/main" id="{39CE8C8B-4547-87A3-9F53-91B7BD48A407}"/>
              </a:ext>
            </a:extLst>
          </p:cNvPr>
          <p:cNvSpPr/>
          <p:nvPr/>
        </p:nvSpPr>
        <p:spPr>
          <a:xfrm>
            <a:off x="5167755" y="3196182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95;p34">
            <a:extLst>
              <a:ext uri="{FF2B5EF4-FFF2-40B4-BE49-F238E27FC236}">
                <a16:creationId xmlns:a16="http://schemas.microsoft.com/office/drawing/2014/main" id="{554C2A08-9B11-B1DE-855A-703C84E5719D}"/>
              </a:ext>
            </a:extLst>
          </p:cNvPr>
          <p:cNvSpPr/>
          <p:nvPr/>
        </p:nvSpPr>
        <p:spPr>
          <a:xfrm>
            <a:off x="5351205" y="3196182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96;p34">
            <a:extLst>
              <a:ext uri="{FF2B5EF4-FFF2-40B4-BE49-F238E27FC236}">
                <a16:creationId xmlns:a16="http://schemas.microsoft.com/office/drawing/2014/main" id="{511E357B-2F37-C268-5E3B-7346BBBC8D0D}"/>
              </a:ext>
            </a:extLst>
          </p:cNvPr>
          <p:cNvSpPr/>
          <p:nvPr/>
        </p:nvSpPr>
        <p:spPr>
          <a:xfrm>
            <a:off x="5534655" y="3196182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67;p33">
            <a:extLst>
              <a:ext uri="{FF2B5EF4-FFF2-40B4-BE49-F238E27FC236}">
                <a16:creationId xmlns:a16="http://schemas.microsoft.com/office/drawing/2014/main" id="{B15DBF7D-BF37-5319-7B2C-ABBD1D028901}"/>
              </a:ext>
            </a:extLst>
          </p:cNvPr>
          <p:cNvSpPr txBox="1">
            <a:spLocks/>
          </p:cNvSpPr>
          <p:nvPr/>
        </p:nvSpPr>
        <p:spPr>
          <a:xfrm>
            <a:off x="5054542" y="3323913"/>
            <a:ext cx="1347362" cy="13800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8" name="Google Shape;1267;p33">
            <a:extLst>
              <a:ext uri="{FF2B5EF4-FFF2-40B4-BE49-F238E27FC236}">
                <a16:creationId xmlns:a16="http://schemas.microsoft.com/office/drawing/2014/main" id="{E075E217-84F5-5D4C-5503-DD6FBBE6DEF9}"/>
              </a:ext>
            </a:extLst>
          </p:cNvPr>
          <p:cNvSpPr txBox="1">
            <a:spLocks/>
          </p:cNvSpPr>
          <p:nvPr/>
        </p:nvSpPr>
        <p:spPr>
          <a:xfrm>
            <a:off x="6738187" y="3529352"/>
            <a:ext cx="1892300" cy="107315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10" name="Google Shape;1294;p34">
            <a:extLst>
              <a:ext uri="{FF2B5EF4-FFF2-40B4-BE49-F238E27FC236}">
                <a16:creationId xmlns:a16="http://schemas.microsoft.com/office/drawing/2014/main" id="{4545D1F6-61CC-01C6-75BD-4891BB340298}"/>
              </a:ext>
            </a:extLst>
          </p:cNvPr>
          <p:cNvSpPr/>
          <p:nvPr/>
        </p:nvSpPr>
        <p:spPr>
          <a:xfrm>
            <a:off x="6851400" y="3383149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95;p34">
            <a:extLst>
              <a:ext uri="{FF2B5EF4-FFF2-40B4-BE49-F238E27FC236}">
                <a16:creationId xmlns:a16="http://schemas.microsoft.com/office/drawing/2014/main" id="{CF3ECA52-7384-DCEB-81AE-C31B3DE32020}"/>
              </a:ext>
            </a:extLst>
          </p:cNvPr>
          <p:cNvSpPr/>
          <p:nvPr/>
        </p:nvSpPr>
        <p:spPr>
          <a:xfrm>
            <a:off x="7034850" y="3383149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6;p34">
            <a:extLst>
              <a:ext uri="{FF2B5EF4-FFF2-40B4-BE49-F238E27FC236}">
                <a16:creationId xmlns:a16="http://schemas.microsoft.com/office/drawing/2014/main" id="{81C3A027-7BCF-2BF4-BF17-3E202359DA2C}"/>
              </a:ext>
            </a:extLst>
          </p:cNvPr>
          <p:cNvSpPr/>
          <p:nvPr/>
        </p:nvSpPr>
        <p:spPr>
          <a:xfrm>
            <a:off x="7218300" y="3383149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13A10F7-D745-5A39-8242-50272D94B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46" y="3424110"/>
            <a:ext cx="3274813" cy="138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267;p33">
            <a:extLst>
              <a:ext uri="{FF2B5EF4-FFF2-40B4-BE49-F238E27FC236}">
                <a16:creationId xmlns:a16="http://schemas.microsoft.com/office/drawing/2014/main" id="{09596D5C-18D5-B290-402A-6CDF7A0DFC34}"/>
              </a:ext>
            </a:extLst>
          </p:cNvPr>
          <p:cNvSpPr txBox="1">
            <a:spLocks/>
          </p:cNvSpPr>
          <p:nvPr/>
        </p:nvSpPr>
        <p:spPr>
          <a:xfrm>
            <a:off x="912331" y="3410481"/>
            <a:ext cx="3276027" cy="14003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 lang="en-GB" dirty="0"/>
          </a:p>
        </p:txBody>
      </p:sp>
      <p:sp>
        <p:nvSpPr>
          <p:cNvPr id="19" name="Google Shape;1294;p34">
            <a:extLst>
              <a:ext uri="{FF2B5EF4-FFF2-40B4-BE49-F238E27FC236}">
                <a16:creationId xmlns:a16="http://schemas.microsoft.com/office/drawing/2014/main" id="{084E30CF-37CC-E988-E11F-B84FB5BC5663}"/>
              </a:ext>
            </a:extLst>
          </p:cNvPr>
          <p:cNvSpPr/>
          <p:nvPr/>
        </p:nvSpPr>
        <p:spPr>
          <a:xfrm>
            <a:off x="1025543" y="3278007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95;p34">
            <a:extLst>
              <a:ext uri="{FF2B5EF4-FFF2-40B4-BE49-F238E27FC236}">
                <a16:creationId xmlns:a16="http://schemas.microsoft.com/office/drawing/2014/main" id="{051E310B-7B9D-9CE2-3E87-E2F84C7D77A1}"/>
              </a:ext>
            </a:extLst>
          </p:cNvPr>
          <p:cNvSpPr/>
          <p:nvPr/>
        </p:nvSpPr>
        <p:spPr>
          <a:xfrm>
            <a:off x="1208993" y="3278007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296;p34">
            <a:extLst>
              <a:ext uri="{FF2B5EF4-FFF2-40B4-BE49-F238E27FC236}">
                <a16:creationId xmlns:a16="http://schemas.microsoft.com/office/drawing/2014/main" id="{1FBC33CE-BC61-465A-54C2-90AF03B02F6B}"/>
              </a:ext>
            </a:extLst>
          </p:cNvPr>
          <p:cNvSpPr/>
          <p:nvPr/>
        </p:nvSpPr>
        <p:spPr>
          <a:xfrm>
            <a:off x="1392443" y="3278007"/>
            <a:ext cx="100200" cy="1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68;p33">
            <a:extLst>
              <a:ext uri="{FF2B5EF4-FFF2-40B4-BE49-F238E27FC236}">
                <a16:creationId xmlns:a16="http://schemas.microsoft.com/office/drawing/2014/main" id="{D889182F-D827-663F-3F03-7949BFC01B4A}"/>
              </a:ext>
            </a:extLst>
          </p:cNvPr>
          <p:cNvSpPr txBox="1">
            <a:spLocks/>
          </p:cNvSpPr>
          <p:nvPr/>
        </p:nvSpPr>
        <p:spPr>
          <a:xfrm>
            <a:off x="909904" y="3129091"/>
            <a:ext cx="3276026" cy="5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 err="1">
                <a:solidFill>
                  <a:schemeClr val="tx1"/>
                </a:solidFill>
              </a:rPr>
              <a:t>NeSI.exe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4" name="Google Shape;1268;p33">
            <a:extLst>
              <a:ext uri="{FF2B5EF4-FFF2-40B4-BE49-F238E27FC236}">
                <a16:creationId xmlns:a16="http://schemas.microsoft.com/office/drawing/2014/main" id="{C341BB3A-37E6-2346-3680-08FF25A800EE}"/>
              </a:ext>
            </a:extLst>
          </p:cNvPr>
          <p:cNvSpPr txBox="1">
            <a:spLocks/>
          </p:cNvSpPr>
          <p:nvPr/>
        </p:nvSpPr>
        <p:spPr>
          <a:xfrm>
            <a:off x="5616924" y="3047408"/>
            <a:ext cx="765837" cy="5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050" dirty="0" err="1">
                <a:solidFill>
                  <a:schemeClr val="tx1"/>
                </a:solidFill>
              </a:rPr>
              <a:t>GPU.png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5" name="Google Shape;1268;p33">
            <a:extLst>
              <a:ext uri="{FF2B5EF4-FFF2-40B4-BE49-F238E27FC236}">
                <a16:creationId xmlns:a16="http://schemas.microsoft.com/office/drawing/2014/main" id="{36D2D649-3675-F96B-2C3B-DAFF1DFF8240}"/>
              </a:ext>
            </a:extLst>
          </p:cNvPr>
          <p:cNvSpPr txBox="1">
            <a:spLocks/>
          </p:cNvSpPr>
          <p:nvPr/>
        </p:nvSpPr>
        <p:spPr>
          <a:xfrm>
            <a:off x="7265663" y="3246282"/>
            <a:ext cx="1362396" cy="5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05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sz="1050" dirty="0" err="1">
                <a:solidFill>
                  <a:schemeClr val="tx1"/>
                </a:solidFill>
              </a:rPr>
              <a:t>PU.png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410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0" name="Google Shape;1430;p39"/>
          <p:cNvCxnSpPr>
            <a:cxnSpLocks/>
          </p:cNvCxnSpPr>
          <p:nvPr/>
        </p:nvCxnSpPr>
        <p:spPr>
          <a:xfrm>
            <a:off x="2934588" y="2299140"/>
            <a:ext cx="751200" cy="101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2" name="Google Shape;1432;p39"/>
          <p:cNvCxnSpPr>
            <a:cxnSpLocks/>
            <a:stCxn id="1433" idx="3"/>
          </p:cNvCxnSpPr>
          <p:nvPr/>
        </p:nvCxnSpPr>
        <p:spPr>
          <a:xfrm>
            <a:off x="2934588" y="3394376"/>
            <a:ext cx="1066800" cy="311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4" name="Google Shape;1434;p39"/>
          <p:cNvCxnSpPr>
            <a:cxnSpLocks/>
            <a:stCxn id="1435" idx="1"/>
          </p:cNvCxnSpPr>
          <p:nvPr/>
        </p:nvCxnSpPr>
        <p:spPr>
          <a:xfrm rot="10800000">
            <a:off x="5253012" y="2773376"/>
            <a:ext cx="956400" cy="621000"/>
          </a:xfrm>
          <a:prstGeom prst="bentConnector3">
            <a:avLst>
              <a:gd name="adj1" fmla="val 29290"/>
            </a:avLst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Types of Machine Learning</a:t>
            </a:r>
            <a:endParaRPr dirty="0"/>
          </a:p>
        </p:txBody>
      </p:sp>
      <p:sp>
        <p:nvSpPr>
          <p:cNvPr id="1441" name="Google Shape;1441;p39"/>
          <p:cNvSpPr/>
          <p:nvPr/>
        </p:nvSpPr>
        <p:spPr>
          <a:xfrm>
            <a:off x="581688" y="1495975"/>
            <a:ext cx="2352900" cy="1164775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39"/>
          <p:cNvSpPr txBox="1"/>
          <p:nvPr/>
        </p:nvSpPr>
        <p:spPr>
          <a:xfrm>
            <a:off x="581688" y="1714076"/>
            <a:ext cx="2352900" cy="4632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accent3"/>
                </a:solidFill>
                <a:latin typeface="Zen Dots"/>
                <a:ea typeface="Zen Dots"/>
                <a:cs typeface="Zen Dots"/>
                <a:sym typeface="Zen Dots"/>
              </a:rPr>
              <a:t>Supervised         Learning</a:t>
            </a:r>
            <a:endParaRPr sz="1200" dirty="0">
              <a:solidFill>
                <a:schemeClr val="accent3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442" name="Google Shape;1442;p39"/>
          <p:cNvSpPr txBox="1"/>
          <p:nvPr/>
        </p:nvSpPr>
        <p:spPr>
          <a:xfrm>
            <a:off x="581688" y="2177076"/>
            <a:ext cx="2352900" cy="483675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b="1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 dataset is given that contains information about what the data is.</a:t>
            </a:r>
            <a:endParaRPr sz="11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443" name="Google Shape;1443;p39"/>
          <p:cNvGrpSpPr/>
          <p:nvPr/>
        </p:nvGrpSpPr>
        <p:grpSpPr>
          <a:xfrm>
            <a:off x="581688" y="1495976"/>
            <a:ext cx="2352900" cy="218100"/>
            <a:chOff x="1290775" y="1427525"/>
            <a:chExt cx="2352900" cy="218100"/>
          </a:xfrm>
        </p:grpSpPr>
        <p:sp>
          <p:nvSpPr>
            <p:cNvPr id="1444" name="Google Shape;1444;p39"/>
            <p:cNvSpPr/>
            <p:nvPr/>
          </p:nvSpPr>
          <p:spPr>
            <a:xfrm>
              <a:off x="1290775" y="1427525"/>
              <a:ext cx="23529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1" name="Google Shape;1481;p39"/>
          <p:cNvSpPr/>
          <p:nvPr/>
        </p:nvSpPr>
        <p:spPr>
          <a:xfrm>
            <a:off x="581688" y="2944676"/>
            <a:ext cx="2352900" cy="1535114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39"/>
          <p:cNvSpPr txBox="1"/>
          <p:nvPr/>
        </p:nvSpPr>
        <p:spPr>
          <a:xfrm>
            <a:off x="581688" y="3162776"/>
            <a:ext cx="2352900" cy="4632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  <a:highlight>
                  <a:schemeClr val="accent2"/>
                </a:highlight>
                <a:latin typeface="Zen Dots"/>
                <a:ea typeface="Zen Dots"/>
                <a:cs typeface="Zen Dots"/>
                <a:sym typeface="Zen Dots"/>
              </a:rPr>
              <a:t>Reinforcement Learning</a:t>
            </a:r>
          </a:p>
        </p:txBody>
      </p:sp>
      <p:sp>
        <p:nvSpPr>
          <p:cNvPr id="1482" name="Google Shape;1482;p39"/>
          <p:cNvSpPr txBox="1"/>
          <p:nvPr/>
        </p:nvSpPr>
        <p:spPr>
          <a:xfrm>
            <a:off x="581688" y="3625776"/>
            <a:ext cx="2352900" cy="854014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The algorithm learns from being given answers by a human as data is fed into it.</a:t>
            </a:r>
            <a:endParaRPr sz="12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483" name="Google Shape;1483;p39"/>
          <p:cNvGrpSpPr/>
          <p:nvPr/>
        </p:nvGrpSpPr>
        <p:grpSpPr>
          <a:xfrm>
            <a:off x="581688" y="2944676"/>
            <a:ext cx="2352900" cy="218100"/>
            <a:chOff x="1290775" y="1427525"/>
            <a:chExt cx="2352900" cy="218100"/>
          </a:xfrm>
        </p:grpSpPr>
        <p:sp>
          <p:nvSpPr>
            <p:cNvPr id="1484" name="Google Shape;1484;p39"/>
            <p:cNvSpPr/>
            <p:nvPr/>
          </p:nvSpPr>
          <p:spPr>
            <a:xfrm>
              <a:off x="1290775" y="1427525"/>
              <a:ext cx="23529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8" name="Google Shape;1488;p39"/>
          <p:cNvSpPr/>
          <p:nvPr/>
        </p:nvSpPr>
        <p:spPr>
          <a:xfrm>
            <a:off x="6209412" y="1495976"/>
            <a:ext cx="2352900" cy="1164108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39"/>
          <p:cNvSpPr txBox="1"/>
          <p:nvPr/>
        </p:nvSpPr>
        <p:spPr>
          <a:xfrm>
            <a:off x="6209412" y="1714076"/>
            <a:ext cx="2352900" cy="4632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Unsupervised Learning</a:t>
            </a:r>
            <a:endParaRPr sz="1200" dirty="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grpSp>
        <p:nvGrpSpPr>
          <p:cNvPr id="1491" name="Google Shape;1491;p39"/>
          <p:cNvGrpSpPr/>
          <p:nvPr/>
        </p:nvGrpSpPr>
        <p:grpSpPr>
          <a:xfrm>
            <a:off x="6209412" y="1495976"/>
            <a:ext cx="2352900" cy="218100"/>
            <a:chOff x="1290775" y="1427525"/>
            <a:chExt cx="2352900" cy="218100"/>
          </a:xfrm>
        </p:grpSpPr>
        <p:sp>
          <p:nvSpPr>
            <p:cNvPr id="1492" name="Google Shape;1492;p39"/>
            <p:cNvSpPr/>
            <p:nvPr/>
          </p:nvSpPr>
          <p:spPr>
            <a:xfrm>
              <a:off x="1290775" y="1427525"/>
              <a:ext cx="23529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6" name="Google Shape;1496;p39"/>
          <p:cNvSpPr/>
          <p:nvPr/>
        </p:nvSpPr>
        <p:spPr>
          <a:xfrm>
            <a:off x="6209412" y="2944675"/>
            <a:ext cx="2352900" cy="1535115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39"/>
          <p:cNvSpPr txBox="1"/>
          <p:nvPr/>
        </p:nvSpPr>
        <p:spPr>
          <a:xfrm>
            <a:off x="6209412" y="3162776"/>
            <a:ext cx="2352900" cy="4632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rgbClr val="F673A9"/>
                </a:solidFill>
                <a:latin typeface="Zen Dots"/>
                <a:ea typeface="Zen Dots"/>
                <a:cs typeface="Zen Dots"/>
                <a:sym typeface="Zen Dots"/>
              </a:rPr>
              <a:t>Semi-Supervised Learning</a:t>
            </a:r>
          </a:p>
        </p:txBody>
      </p:sp>
      <p:grpSp>
        <p:nvGrpSpPr>
          <p:cNvPr id="1498" name="Google Shape;1498;p39"/>
          <p:cNvGrpSpPr/>
          <p:nvPr/>
        </p:nvGrpSpPr>
        <p:grpSpPr>
          <a:xfrm>
            <a:off x="6209412" y="2944676"/>
            <a:ext cx="2352900" cy="218100"/>
            <a:chOff x="1290775" y="1427525"/>
            <a:chExt cx="2352900" cy="218100"/>
          </a:xfrm>
        </p:grpSpPr>
        <p:sp>
          <p:nvSpPr>
            <p:cNvPr id="1499" name="Google Shape;1499;p39"/>
            <p:cNvSpPr/>
            <p:nvPr/>
          </p:nvSpPr>
          <p:spPr>
            <a:xfrm>
              <a:off x="1290775" y="1427525"/>
              <a:ext cx="23529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03" name="Google Shape;1503;p39"/>
          <p:cNvCxnSpPr>
            <a:cxnSpLocks/>
          </p:cNvCxnSpPr>
          <p:nvPr/>
        </p:nvCxnSpPr>
        <p:spPr>
          <a:xfrm rot="10800000">
            <a:off x="5171112" y="2168340"/>
            <a:ext cx="1038300" cy="130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442;p39">
            <a:extLst>
              <a:ext uri="{FF2B5EF4-FFF2-40B4-BE49-F238E27FC236}">
                <a16:creationId xmlns:a16="http://schemas.microsoft.com/office/drawing/2014/main" id="{160B5445-5CE1-D556-3A96-C98AD2EAC45B}"/>
              </a:ext>
            </a:extLst>
          </p:cNvPr>
          <p:cNvSpPr txBox="1"/>
          <p:nvPr/>
        </p:nvSpPr>
        <p:spPr>
          <a:xfrm>
            <a:off x="6209412" y="2176409"/>
            <a:ext cx="2352900" cy="483675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b="1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The dataset does not contain information about what the data is.</a:t>
            </a:r>
            <a:endParaRPr sz="11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Google Shape;1482;p39">
            <a:extLst>
              <a:ext uri="{FF2B5EF4-FFF2-40B4-BE49-F238E27FC236}">
                <a16:creationId xmlns:a16="http://schemas.microsoft.com/office/drawing/2014/main" id="{78A22F5C-2398-453E-DFAC-BC964D210679}"/>
              </a:ext>
            </a:extLst>
          </p:cNvPr>
          <p:cNvSpPr txBox="1"/>
          <p:nvPr/>
        </p:nvSpPr>
        <p:spPr>
          <a:xfrm>
            <a:off x="6209412" y="3622030"/>
            <a:ext cx="2352900" cy="857761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Uses labelled data to ground predictions, and unlabelled data to learn the shape of the larger data distribution.</a:t>
            </a:r>
            <a:endParaRPr sz="12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912A54-1EF0-A5E8-EA05-108E3436129C}"/>
              </a:ext>
            </a:extLst>
          </p:cNvPr>
          <p:cNvGrpSpPr/>
          <p:nvPr/>
        </p:nvGrpSpPr>
        <p:grpSpPr>
          <a:xfrm>
            <a:off x="3165299" y="1812093"/>
            <a:ext cx="2813401" cy="2227660"/>
            <a:chOff x="5639399" y="2561900"/>
            <a:chExt cx="2813401" cy="2227660"/>
          </a:xfrm>
        </p:grpSpPr>
        <p:pic>
          <p:nvPicPr>
            <p:cNvPr id="13" name="Google Shape;1928;p45">
              <a:extLst>
                <a:ext uri="{FF2B5EF4-FFF2-40B4-BE49-F238E27FC236}">
                  <a16:creationId xmlns:a16="http://schemas.microsoft.com/office/drawing/2014/main" id="{A5925A77-5F70-7109-CE7C-A13B83CEC8F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39399" y="2779988"/>
              <a:ext cx="2813401" cy="20095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929;p45">
              <a:extLst>
                <a:ext uri="{FF2B5EF4-FFF2-40B4-BE49-F238E27FC236}">
                  <a16:creationId xmlns:a16="http://schemas.microsoft.com/office/drawing/2014/main" id="{387073CB-C978-5872-F1BA-5A9E98BDD184}"/>
                </a:ext>
              </a:extLst>
            </p:cNvPr>
            <p:cNvGrpSpPr/>
            <p:nvPr/>
          </p:nvGrpSpPr>
          <p:grpSpPr>
            <a:xfrm>
              <a:off x="5639399" y="2561900"/>
              <a:ext cx="2813400" cy="218100"/>
              <a:chOff x="1290775" y="1427525"/>
              <a:chExt cx="2813400" cy="218100"/>
            </a:xfrm>
          </p:grpSpPr>
          <p:sp>
            <p:nvSpPr>
              <p:cNvPr id="15" name="Google Shape;1930;p45">
                <a:extLst>
                  <a:ext uri="{FF2B5EF4-FFF2-40B4-BE49-F238E27FC236}">
                    <a16:creationId xmlns:a16="http://schemas.microsoft.com/office/drawing/2014/main" id="{24198111-D6E8-F096-9048-FA18AC7E5E90}"/>
                  </a:ext>
                </a:extLst>
              </p:cNvPr>
              <p:cNvSpPr/>
              <p:nvPr/>
            </p:nvSpPr>
            <p:spPr>
              <a:xfrm>
                <a:off x="1290775" y="1427525"/>
                <a:ext cx="2813400" cy="218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931;p45">
                <a:extLst>
                  <a:ext uri="{FF2B5EF4-FFF2-40B4-BE49-F238E27FC236}">
                    <a16:creationId xmlns:a16="http://schemas.microsoft.com/office/drawing/2014/main" id="{C7D2F6E6-33C7-95D3-2F75-C530491654FD}"/>
                  </a:ext>
                </a:extLst>
              </p:cNvPr>
              <p:cNvSpPr/>
              <p:nvPr/>
            </p:nvSpPr>
            <p:spPr>
              <a:xfrm>
                <a:off x="1405200" y="1486450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932;p45">
                <a:extLst>
                  <a:ext uri="{FF2B5EF4-FFF2-40B4-BE49-F238E27FC236}">
                    <a16:creationId xmlns:a16="http://schemas.microsoft.com/office/drawing/2014/main" id="{E0E154D6-9C3B-0B26-3711-FC64AED5A023}"/>
                  </a:ext>
                </a:extLst>
              </p:cNvPr>
              <p:cNvSpPr/>
              <p:nvPr/>
            </p:nvSpPr>
            <p:spPr>
              <a:xfrm>
                <a:off x="1588650" y="1486450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933;p45">
                <a:extLst>
                  <a:ext uri="{FF2B5EF4-FFF2-40B4-BE49-F238E27FC236}">
                    <a16:creationId xmlns:a16="http://schemas.microsoft.com/office/drawing/2014/main" id="{222D9AF2-8928-325E-5A7A-E2641D5E8230}"/>
                  </a:ext>
                </a:extLst>
              </p:cNvPr>
              <p:cNvSpPr/>
              <p:nvPr/>
            </p:nvSpPr>
            <p:spPr>
              <a:xfrm>
                <a:off x="1772100" y="1486450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2846637"/>
      </p:ext>
    </p:extLst>
  </p:cSld>
  <p:clrMapOvr>
    <a:masterClrMapping/>
  </p:clrMapOvr>
</p:sld>
</file>

<file path=ppt/theme/theme1.xml><?xml version="1.0" encoding="utf-8"?>
<a:theme xmlns:a="http://schemas.openxmlformats.org/drawingml/2006/main" name=" Computer Science Degree for College by Slidesgo">
  <a:themeElements>
    <a:clrScheme name="Simple Light">
      <a:dk1>
        <a:srgbClr val="000000"/>
      </a:dk1>
      <a:lt1>
        <a:srgbClr val="FFFFFF"/>
      </a:lt1>
      <a:dk2>
        <a:srgbClr val="ECE5B4"/>
      </a:dk2>
      <a:lt2>
        <a:srgbClr val="F673A9"/>
      </a:lt2>
      <a:accent1>
        <a:srgbClr val="D899B3"/>
      </a:accent1>
      <a:accent2>
        <a:srgbClr val="9A4496"/>
      </a:accent2>
      <a:accent3>
        <a:srgbClr val="7EC8D4"/>
      </a:accent3>
      <a:accent4>
        <a:srgbClr val="6AA4D6"/>
      </a:accent4>
      <a:accent5>
        <a:srgbClr val="06467E"/>
      </a:accent5>
      <a:accent6>
        <a:srgbClr val="2F2B1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1553</Words>
  <Application>Microsoft Macintosh PowerPoint</Application>
  <PresentationFormat>On-screen Show (16:9)</PresentationFormat>
  <Paragraphs>252</Paragraphs>
  <Slides>25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Zen Dots</vt:lpstr>
      <vt:lpstr>Anaheim</vt:lpstr>
      <vt:lpstr>Arial</vt:lpstr>
      <vt:lpstr> Computer Science Degree for College by Slidesgo</vt:lpstr>
      <vt:lpstr> How to Train Your Pet Computer MESA Bootcamp 2023: Raglan</vt:lpstr>
      <vt:lpstr> How to Train Your Pet Computer MESA Bootcamp 2023: Raglan</vt:lpstr>
      <vt:lpstr>Learn ML</vt:lpstr>
      <vt:lpstr>Outline of this Workshop</vt:lpstr>
      <vt:lpstr>Part 1: INTRODUCTION</vt:lpstr>
      <vt:lpstr>What is Machine Learning?</vt:lpstr>
      <vt:lpstr>ML has been around for a while</vt:lpstr>
      <vt:lpstr>So why didn’t we have self driving cars earlier?</vt:lpstr>
      <vt:lpstr>Types of Machine Learning</vt:lpstr>
      <vt:lpstr>Part 2</vt:lpstr>
      <vt:lpstr>What is Supervised Learning?</vt:lpstr>
      <vt:lpstr>K-Nearest Neighbours Algorithm</vt:lpstr>
      <vt:lpstr>Core Concepts: Feature Vectors</vt:lpstr>
      <vt:lpstr>Core Concepts: Labels</vt:lpstr>
      <vt:lpstr>Process of Designing a ML Program</vt:lpstr>
      <vt:lpstr>Part 3</vt:lpstr>
      <vt:lpstr>What is Unsupervised Learning?</vt:lpstr>
      <vt:lpstr>Principal Component Analysis</vt:lpstr>
      <vt:lpstr>Part 4:  Applying ML to     real-world data</vt:lpstr>
      <vt:lpstr>Predicting Wine Quality based on Chemical Data</vt:lpstr>
      <vt:lpstr>Several Goals of this Part of the Tutorial</vt:lpstr>
      <vt:lpstr>Conclusions</vt:lpstr>
      <vt:lpstr>PowerPoint Presentation</vt:lpstr>
      <vt:lpstr>Take aways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How to Train Your Pet Computer MESA Bootcamp 2023: Raglan</dc:title>
  <cp:lastModifiedBy>Geoffrey Weal</cp:lastModifiedBy>
  <cp:revision>68</cp:revision>
  <dcterms:modified xsi:type="dcterms:W3CDTF">2023-10-11T00:12:32Z</dcterms:modified>
</cp:coreProperties>
</file>